
<file path=[Content_Types].xml><?xml version="1.0" encoding="utf-8"?>
<Types xmlns="http://schemas.openxmlformats.org/package/2006/content-types">
  <Default Extension="jpg" ContentType="image/jpeg"/>
  <Default Extension="bmp" ContentType="image/bmp"/>
  <Default Extension="emf" ContentType="image/x-emf"/>
  <Default Extension="doc" ContentType="application/msword"/>
  <Default Extension="xml" ContentType="application/xml"/>
  <Default Extension="jpeg" ContentType="image/jpeg"/>
  <Default Extension="vml" ContentType="application/vnd.openxmlformats-officedocument.vmlDrawing"/>
  <Default Extension="bin" ContentType="application/vnd.openxmlformats-officedocument.presentationml.printerSettings"/>
  <Default Extension="png" ContentType="image/png"/>
  <Default Extension="docx" ContentType="application/vnd.openxmlformats-officedocument.wordprocessingml.document"/>
  <Default Extension="rels" ContentType="application/vnd.openxmlformats-package.relationships+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1.bin" ContentType="audio/unknown"/>
  <Override PartName="/ppt/notesSlides/notesSlide3.xml" ContentType="application/vnd.openxmlformats-officedocument.presentationml.notesSlide+xml"/>
  <Override PartName="/ppt/media/audio2.bin" ContentType="audio/unknown"/>
  <Override PartName="/ppt/media/audio3.bin" ContentType="audio/unknown"/>
  <Override PartName="/ppt/media/audio4.bin" ContentType="audio/unknown"/>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audio5.bin" ContentType="audio/unknown"/>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audio6.bin" ContentType="audio/unknown"/>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oleObject1.bin" ContentType="application/vnd.openxmlformats-officedocument.oleObject"/>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media/audio7.bin" ContentType="audio/unknown"/>
  <Override PartName="/ppt/notesSlides/notesSlide28.xml" ContentType="application/vnd.openxmlformats-officedocument.presentationml.notesSlide+xml"/>
  <Override PartName="/ppt/media/audio8.bin" ContentType="audio/unknown"/>
  <Override PartName="/ppt/notesSlides/notesSlide29.xml" ContentType="application/vnd.openxmlformats-officedocument.presentationml.notesSlide+xml"/>
  <Override PartName="/ppt/embeddings/oleObject2.bin" ContentType="application/vnd.openxmlformats-officedocument.oleObject"/>
  <Override PartName="/ppt/notesSlides/notesSlide30.xml" ContentType="application/vnd.openxmlformats-officedocument.presentationml.notesSlide+xml"/>
  <Override PartName="/ppt/media/audio9.bin" ContentType="audio/unknown"/>
  <Override PartName="/ppt/media/audio10.bin" ContentType="audio/unknown"/>
  <Override PartName="/ppt/media/audio11.bin" ContentType="audio/unknown"/>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embeddings/oleObject3.bin" ContentType="application/vnd.openxmlformats-officedocument.oleObject"/>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1.xml" ContentType="application/vnd.openxmlformats-officedocument.presentationml.tags+xml"/>
  <Override PartName="/ppt/notesSlides/notesSlide49.xml" ContentType="application/vnd.openxmlformats-officedocument.presentationml.notesSlide+xml"/>
  <Override PartName="/ppt/media/audio12.bin" ContentType="audio/unknown"/>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Lst>
  <p:notesMasterIdLst>
    <p:notesMasterId r:id="rId99"/>
  </p:notesMasterIdLst>
  <p:sldIdLst>
    <p:sldId id="818" r:id="rId3"/>
    <p:sldId id="817" r:id="rId4"/>
    <p:sldId id="688" r:id="rId5"/>
    <p:sldId id="411" r:id="rId6"/>
    <p:sldId id="745" r:id="rId7"/>
    <p:sldId id="819" r:id="rId8"/>
    <p:sldId id="789" r:id="rId9"/>
    <p:sldId id="589" r:id="rId10"/>
    <p:sldId id="747" r:id="rId11"/>
    <p:sldId id="772" r:id="rId12"/>
    <p:sldId id="754" r:id="rId13"/>
    <p:sldId id="413" r:id="rId14"/>
    <p:sldId id="758" r:id="rId15"/>
    <p:sldId id="760" r:id="rId16"/>
    <p:sldId id="419" r:id="rId17"/>
    <p:sldId id="755" r:id="rId18"/>
    <p:sldId id="716" r:id="rId19"/>
    <p:sldId id="428" r:id="rId20"/>
    <p:sldId id="764" r:id="rId21"/>
    <p:sldId id="422" r:id="rId22"/>
    <p:sldId id="757" r:id="rId23"/>
    <p:sldId id="502" r:id="rId24"/>
    <p:sldId id="407" r:id="rId25"/>
    <p:sldId id="746" r:id="rId26"/>
    <p:sldId id="773" r:id="rId27"/>
    <p:sldId id="774" r:id="rId28"/>
    <p:sldId id="775" r:id="rId29"/>
    <p:sldId id="515" r:id="rId30"/>
    <p:sldId id="794" r:id="rId31"/>
    <p:sldId id="795" r:id="rId32"/>
    <p:sldId id="796" r:id="rId33"/>
    <p:sldId id="797" r:id="rId34"/>
    <p:sldId id="798" r:id="rId35"/>
    <p:sldId id="799" r:id="rId36"/>
    <p:sldId id="800" r:id="rId37"/>
    <p:sldId id="801" r:id="rId38"/>
    <p:sldId id="802" r:id="rId39"/>
    <p:sldId id="777" r:id="rId40"/>
    <p:sldId id="778" r:id="rId41"/>
    <p:sldId id="729" r:id="rId42"/>
    <p:sldId id="730" r:id="rId43"/>
    <p:sldId id="782" r:id="rId44"/>
    <p:sldId id="430" r:id="rId45"/>
    <p:sldId id="623" r:id="rId46"/>
    <p:sldId id="792" r:id="rId47"/>
    <p:sldId id="790" r:id="rId48"/>
    <p:sldId id="791" r:id="rId49"/>
    <p:sldId id="597" r:id="rId50"/>
    <p:sldId id="598" r:id="rId51"/>
    <p:sldId id="518" r:id="rId52"/>
    <p:sldId id="805" r:id="rId53"/>
    <p:sldId id="519" r:id="rId54"/>
    <p:sldId id="406" r:id="rId55"/>
    <p:sldId id="469" r:id="rId56"/>
    <p:sldId id="590" r:id="rId57"/>
    <p:sldId id="591" r:id="rId58"/>
    <p:sldId id="814" r:id="rId59"/>
    <p:sldId id="526" r:id="rId60"/>
    <p:sldId id="268" r:id="rId61"/>
    <p:sldId id="528" r:id="rId62"/>
    <p:sldId id="532" r:id="rId63"/>
    <p:sldId id="820" r:id="rId64"/>
    <p:sldId id="340" r:id="rId65"/>
    <p:sldId id="537" r:id="rId66"/>
    <p:sldId id="348" r:id="rId67"/>
    <p:sldId id="499" r:id="rId68"/>
    <p:sldId id="599" r:id="rId69"/>
    <p:sldId id="405" r:id="rId70"/>
    <p:sldId id="816" r:id="rId71"/>
    <p:sldId id="600" r:id="rId72"/>
    <p:sldId id="601" r:id="rId73"/>
    <p:sldId id="806" r:id="rId74"/>
    <p:sldId id="807" r:id="rId75"/>
    <p:sldId id="804" r:id="rId76"/>
    <p:sldId id="808" r:id="rId77"/>
    <p:sldId id="810" r:id="rId78"/>
    <p:sldId id="811" r:id="rId79"/>
    <p:sldId id="815" r:id="rId80"/>
    <p:sldId id="332" r:id="rId81"/>
    <p:sldId id="691" r:id="rId82"/>
    <p:sldId id="692" r:id="rId83"/>
    <p:sldId id="693" r:id="rId84"/>
    <p:sldId id="694" r:id="rId85"/>
    <p:sldId id="695" r:id="rId86"/>
    <p:sldId id="696" r:id="rId87"/>
    <p:sldId id="697" r:id="rId88"/>
    <p:sldId id="698" r:id="rId89"/>
    <p:sldId id="699" r:id="rId90"/>
    <p:sldId id="700" r:id="rId91"/>
    <p:sldId id="701" r:id="rId92"/>
    <p:sldId id="702" r:id="rId93"/>
    <p:sldId id="604" r:id="rId94"/>
    <p:sldId id="364" r:id="rId95"/>
    <p:sldId id="361" r:id="rId96"/>
    <p:sldId id="683" r:id="rId97"/>
    <p:sldId id="684" r:id="rId9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1pPr>
    <a:lvl2pPr marL="4572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FF2D"/>
    <a:srgbClr val="ADC9FF"/>
    <a:srgbClr val="BFA1FF"/>
    <a:srgbClr val="9FFFA8"/>
    <a:srgbClr val="FF9ECF"/>
    <a:srgbClr val="FFA305"/>
    <a:srgbClr val="8AFFD8"/>
    <a:srgbClr val="E3AAFF"/>
    <a:srgbClr val="84FF14"/>
    <a:srgbClr val="B0FFA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70" d="100"/>
          <a:sy n="70" d="100"/>
        </p:scale>
        <p:origin x="-87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616"/>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presProps" Target="presProps.xml"/><Relationship Id="rId102" Type="http://schemas.openxmlformats.org/officeDocument/2006/relationships/viewProps" Target="viewProps.xml"/><Relationship Id="rId103" Type="http://schemas.openxmlformats.org/officeDocument/2006/relationships/theme" Target="theme/theme1.xml"/><Relationship Id="rId10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notesMaster" Target="notesMasters/notesMaster1.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00" Type="http://schemas.openxmlformats.org/officeDocument/2006/relationships/printerSettings" Target="printerSettings/printerSettings1.bin"/><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effectLst>
                  <a:outerShdw blurRad="38100" dist="38100" dir="2700000" algn="tl">
                    <a:srgbClr val="DDDDDD"/>
                  </a:outerShdw>
                </a:effectLst>
              </a:defRPr>
            </a:lvl1pPr>
          </a:lstStyle>
          <a:p>
            <a:pPr>
              <a:defRPr/>
            </a:pPr>
            <a:endParaRPr lang="en-US"/>
          </a:p>
        </p:txBody>
      </p:sp>
      <p:sp>
        <p:nvSpPr>
          <p:cNvPr id="81923"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effectLst>
                  <a:outerShdw blurRad="38100" dist="38100" dir="2700000" algn="tl">
                    <a:srgbClr val="DDDDDD"/>
                  </a:outerShdw>
                </a:effectLst>
              </a:defRPr>
            </a:lvl1pPr>
          </a:lstStyle>
          <a:p>
            <a:pPr>
              <a:defRPr/>
            </a:pPr>
            <a:endParaRPr lang="en-US"/>
          </a:p>
        </p:txBody>
      </p:sp>
      <p:sp>
        <p:nvSpPr>
          <p:cNvPr id="81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81925"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26"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DDDDDD"/>
                  </a:outerShdw>
                </a:effectLst>
              </a:defRPr>
            </a:lvl1pPr>
          </a:lstStyle>
          <a:p>
            <a:pPr>
              <a:defRPr/>
            </a:pPr>
            <a:endParaRPr lang="en-US"/>
          </a:p>
        </p:txBody>
      </p:sp>
      <p:sp>
        <p:nvSpPr>
          <p:cNvPr id="81927"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DDDDDD"/>
                  </a:outerShdw>
                </a:effectLst>
              </a:defRPr>
            </a:lvl1pPr>
          </a:lstStyle>
          <a:p>
            <a:pPr>
              <a:defRPr/>
            </a:pPr>
            <a:fld id="{677AA88D-A85D-2E4A-844E-496ED817E0A0}" type="slidenum">
              <a:rPr lang="en-US"/>
              <a:pPr>
                <a:defRPr/>
              </a:pPr>
              <a:t>‹#›</a:t>
            </a:fld>
            <a:endParaRPr lang="en-US"/>
          </a:p>
        </p:txBody>
      </p:sp>
    </p:spTree>
    <p:extLst>
      <p:ext uri="{BB962C8B-B14F-4D97-AF65-F5344CB8AC3E}">
        <p14:creationId xmlns:p14="http://schemas.microsoft.com/office/powerpoint/2010/main" val="12863313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2pPr>
    <a:lvl3pPr marL="914400"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Rot="1" noChangeAspect="1" noChangeArrowheads="1"/>
          </p:cNvSpPr>
          <p:nvPr>
            <p:ph type="sldImg"/>
          </p:nvPr>
        </p:nvSpPr>
        <p:spPr>
          <a:solidFill>
            <a:srgbClr val="FFFFFF"/>
          </a:solidFill>
          <a:ln/>
        </p:spPr>
      </p:sp>
      <p:sp>
        <p:nvSpPr>
          <p:cNvPr id="5122" name="Rectangle 2"/>
          <p:cNvSpPr>
            <a:spLocks noGrp="1" noChangeArrowheads="1"/>
          </p:cNvSpPr>
          <p:nvPr>
            <p:ph type="body" idx="1"/>
          </p:nvPr>
        </p:nvSpPr>
        <p:spPr>
          <a:ln/>
        </p:spPr>
        <p:txBody>
          <a:bodyPr/>
          <a:lstStyle/>
          <a:p>
            <a:pPr eaLnBrk="1" hangingPunct="1">
              <a:defRPr/>
            </a:pPr>
            <a:endParaRPr lang="en-US" sz="1800" dirty="0" smtClean="0">
              <a:latin typeface="Lucida Grande" charset="0"/>
              <a:cs typeface="Lucida Grande" charset="0"/>
              <a:sym typeface="Lucida Grande"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07CB3C-6DBA-0348-84E6-DEED20508956}" type="slidenum">
              <a:rPr lang="en-US"/>
              <a:pPr/>
              <a:t>14</a:t>
            </a:fld>
            <a:endParaRPr lang="en-US"/>
          </a:p>
        </p:txBody>
      </p:sp>
      <p:sp>
        <p:nvSpPr>
          <p:cNvPr id="147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7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fld id="{8F21A423-F446-E748-9DC0-C973A369EC02}" type="slidenum">
              <a:rPr lang="en-US" sz="1200" smtClean="0"/>
              <a:pPr>
                <a:defRPr/>
              </a:pPr>
              <a:t>15</a:t>
            </a:fld>
            <a:endParaRPr lang="en-US" sz="1200" smtClean="0"/>
          </a:p>
        </p:txBody>
      </p:sp>
      <p:sp>
        <p:nvSpPr>
          <p:cNvPr id="39014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91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91B78A-7C55-6245-9392-457D87AF7241}" type="slidenum">
              <a:rPr lang="en-US"/>
              <a:pPr/>
              <a:t>16</a:t>
            </a:fld>
            <a:endParaRPr lang="en-US"/>
          </a:p>
        </p:txBody>
      </p:sp>
      <p:sp>
        <p:nvSpPr>
          <p:cNvPr id="1863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6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7F721F-7379-EC4F-B3BD-EE787A7C6A98}" type="slidenum">
              <a:rPr lang="en-US"/>
              <a:pPr/>
              <a:t>17</a:t>
            </a:fld>
            <a:endParaRPr lang="en-US"/>
          </a:p>
        </p:txBody>
      </p:sp>
      <p:sp>
        <p:nvSpPr>
          <p:cNvPr id="153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53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C7EDFF-DFFF-484A-840F-F38053932790}" type="slidenum">
              <a:rPr lang="en-US"/>
              <a:pPr/>
              <a:t>21</a:t>
            </a:fld>
            <a:endParaRPr lang="en-US"/>
          </a:p>
        </p:txBody>
      </p:sp>
      <p:sp>
        <p:nvSpPr>
          <p:cNvPr id="1536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36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CA70F17-B0ED-F44E-ACDA-AADE17FB8654}" type="slidenum">
              <a:rPr lang="en-US"/>
              <a:pPr>
                <a:defRPr/>
              </a:pPr>
              <a:t>23</a:t>
            </a:fld>
            <a:endParaRPr lang="en-US"/>
          </a:p>
        </p:txBody>
      </p:sp>
      <p:sp>
        <p:nvSpPr>
          <p:cNvPr id="227330"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7782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DEAA57-AD93-4F4A-AC73-BEA188D867BE}" type="slidenum">
              <a:rPr lang="en-US"/>
              <a:pPr/>
              <a:t>24</a:t>
            </a:fld>
            <a:endParaRPr lang="en-US"/>
          </a:p>
        </p:txBody>
      </p:sp>
      <p:sp>
        <p:nvSpPr>
          <p:cNvPr id="1751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51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D2206E-76CD-7E42-9852-9ECB98FAC810}" type="slidenum">
              <a:rPr lang="en-US"/>
              <a:pPr/>
              <a:t>25</a:t>
            </a:fld>
            <a:endParaRPr lang="en-US"/>
          </a:p>
        </p:txBody>
      </p:sp>
      <p:sp>
        <p:nvSpPr>
          <p:cNvPr id="1894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9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CA59D3-DAE4-E149-90AF-C6EDDF9937ED}" type="slidenum">
              <a:rPr lang="en-US"/>
              <a:pPr/>
              <a:t>26</a:t>
            </a:fld>
            <a:endParaRPr lang="en-US"/>
          </a:p>
        </p:txBody>
      </p:sp>
      <p:sp>
        <p:nvSpPr>
          <p:cNvPr id="1546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4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1B5C92-EB5B-D447-9DF4-2358BA511A75}" type="slidenum">
              <a:rPr lang="en-US"/>
              <a:pPr/>
              <a:t>27</a:t>
            </a:fld>
            <a:endParaRPr lang="en-US"/>
          </a:p>
        </p:txBody>
      </p:sp>
      <p:sp>
        <p:nvSpPr>
          <p:cNvPr id="155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56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fld id="{7F0121A0-B1E2-6244-9AE6-65F214AF7264}" type="slidenum">
              <a:rPr lang="en-US" sz="1200" smtClean="0"/>
              <a:pPr>
                <a:defRPr/>
              </a:pPr>
              <a:t>2</a:t>
            </a:fld>
            <a:endParaRPr lang="en-US" sz="1200" smtClean="0"/>
          </a:p>
        </p:txBody>
      </p:sp>
      <p:sp>
        <p:nvSpPr>
          <p:cNvPr id="6758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58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9D5CD5B6-6F74-814F-A1D5-1FD4F574A5B3}" type="slidenum">
              <a:rPr lang="es-ES_tradnl"/>
              <a:pPr/>
              <a:t>29</a:t>
            </a:fld>
            <a:endParaRPr lang="es-ES_tradnl"/>
          </a:p>
        </p:txBody>
      </p:sp>
      <p:sp>
        <p:nvSpPr>
          <p:cNvPr id="3123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2323" name="Rectangle 3"/>
          <p:cNvSpPr>
            <a:spLocks noGrp="1" noChangeArrowheads="1"/>
          </p:cNvSpPr>
          <p:nvPr>
            <p:ph type="body" idx="1"/>
          </p:nvPr>
        </p:nvSpPr>
        <p:spPr/>
        <p:txBody>
          <a:bodyPr/>
          <a:lstStyle/>
          <a:p>
            <a:pPr>
              <a:buFontTx/>
              <a:buChar char="•"/>
            </a:pPr>
            <a:r>
              <a:rPr lang="es-ES_tradnl"/>
              <a:t>Casual o Pasiva es la que llevamos a cabo en nuestra vida diaria, sin fines espec</a:t>
            </a:r>
            <a:r>
              <a:rPr lang="es-ES_tradnl" altLang="ja-JP"/>
              <a:t>íficos, sólo por circunstancias que se dieron.</a:t>
            </a:r>
          </a:p>
          <a:p>
            <a:pPr>
              <a:buFontTx/>
              <a:buChar char="•"/>
            </a:pPr>
            <a:r>
              <a:rPr lang="es-ES_tradnl"/>
              <a:t>O Programada es aquella que llevamos a cabo de una manera sistem</a:t>
            </a:r>
            <a:r>
              <a:rPr lang="es-ES_tradnl" altLang="ja-JP"/>
              <a:t>ática, estructurada y controlada.</a:t>
            </a:r>
            <a:endParaRPr lang="es-ES_tradnl"/>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F1E7B3-7335-024F-9B83-E66CEC464A00}" type="slidenum">
              <a:rPr lang="en-US"/>
              <a:pPr/>
              <a:t>38</a:t>
            </a:fld>
            <a:endParaRPr lang="en-US"/>
          </a:p>
        </p:txBody>
      </p:sp>
      <p:sp>
        <p:nvSpPr>
          <p:cNvPr id="156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6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3C643B-C834-F544-A950-39A3C6044D37}" type="slidenum">
              <a:rPr lang="en-US"/>
              <a:pPr/>
              <a:t>39</a:t>
            </a:fld>
            <a:endParaRPr lang="en-US"/>
          </a:p>
        </p:txBody>
      </p:sp>
      <p:sp>
        <p:nvSpPr>
          <p:cNvPr id="157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76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7CB51D-3F5E-BB40-9B84-D6106FD3FBA5}" type="slidenum">
              <a:rPr lang="en-US"/>
              <a:pPr/>
              <a:t>40</a:t>
            </a:fld>
            <a:endParaRPr lang="en-US"/>
          </a:p>
        </p:txBody>
      </p:sp>
      <p:sp>
        <p:nvSpPr>
          <p:cNvPr id="161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1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8AB459-DA45-4045-893F-666FB00D817C}" type="slidenum">
              <a:rPr lang="en-US"/>
              <a:pPr/>
              <a:t>41</a:t>
            </a:fld>
            <a:endParaRPr lang="en-US"/>
          </a:p>
        </p:txBody>
      </p:sp>
      <p:sp>
        <p:nvSpPr>
          <p:cNvPr id="162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2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859682-CD4E-7047-9417-4AE0987E95E1}" type="slidenum">
              <a:rPr lang="en-US"/>
              <a:pPr/>
              <a:t>42</a:t>
            </a:fld>
            <a:endParaRPr lang="en-US"/>
          </a:p>
        </p:txBody>
      </p:sp>
      <p:sp>
        <p:nvSpPr>
          <p:cNvPr id="1679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79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77AA88D-A85D-2E4A-844E-496ED817E0A0}" type="slidenum">
              <a:rPr lang="en-US" smtClean="0"/>
              <a:pPr>
                <a:defRPr/>
              </a:pPr>
              <a:t>45</a:t>
            </a:fld>
            <a:endParaRPr lang="en-US"/>
          </a:p>
        </p:txBody>
      </p:sp>
    </p:spTree>
    <p:extLst>
      <p:ext uri="{BB962C8B-B14F-4D97-AF65-F5344CB8AC3E}">
        <p14:creationId xmlns:p14="http://schemas.microsoft.com/office/powerpoint/2010/main" val="24621034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77AA88D-A85D-2E4A-844E-496ED817E0A0}" type="slidenum">
              <a:rPr lang="en-US" smtClean="0"/>
              <a:pPr>
                <a:defRPr/>
              </a:pPr>
              <a:t>48</a:t>
            </a:fld>
            <a:endParaRPr lang="en-US"/>
          </a:p>
        </p:txBody>
      </p:sp>
    </p:spTree>
    <p:extLst>
      <p:ext uri="{BB962C8B-B14F-4D97-AF65-F5344CB8AC3E}">
        <p14:creationId xmlns:p14="http://schemas.microsoft.com/office/powerpoint/2010/main" val="20772381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fld id="{3A19C00C-9612-9E40-B2EB-F6B49846858E}" type="slidenum">
              <a:rPr lang="en-US" sz="1200">
                <a:ea typeface="ＭＳ Ｐゴシック" charset="0"/>
                <a:cs typeface="ＭＳ Ｐゴシック" charset="0"/>
              </a:rPr>
              <a:pPr>
                <a:defRPr/>
              </a:pPr>
              <a:t>52</a:t>
            </a:fld>
            <a:endParaRPr lang="en-US" sz="1200">
              <a:ea typeface="ＭＳ Ｐゴシック" charset="0"/>
              <a:cs typeface="ＭＳ Ｐゴシック" charset="0"/>
            </a:endParaRPr>
          </a:p>
        </p:txBody>
      </p:sp>
      <p:sp>
        <p:nvSpPr>
          <p:cNvPr id="65229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829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s-E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8FE2F3F-7E03-C745-A547-29F95C456630}" type="slidenum">
              <a:rPr lang="en-US"/>
              <a:pPr>
                <a:defRPr/>
              </a:pPr>
              <a:t>55</a:t>
            </a:fld>
            <a:endParaRPr lang="en-US"/>
          </a:p>
        </p:txBody>
      </p:sp>
      <p:sp>
        <p:nvSpPr>
          <p:cNvPr id="5120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07523"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A24F64-FAFE-F84D-869F-68B514097E62}" type="slidenum">
              <a:rPr lang="en-US"/>
              <a:pPr/>
              <a:t>3</a:t>
            </a:fld>
            <a:endParaRPr lang="en-US"/>
          </a:p>
        </p:txBody>
      </p:sp>
      <p:sp>
        <p:nvSpPr>
          <p:cNvPr id="2007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007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7"/>
          <p:cNvSpPr>
            <a:spLocks noGrp="1" noChangeArrowheads="1"/>
          </p:cNvSpPr>
          <p:nvPr>
            <p:ph type="sldNum" sz="quarter" idx="5"/>
          </p:nvPr>
        </p:nvSpPr>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fld id="{53D1EC7E-CC35-FC4F-9867-676838A6239B}" type="slidenum">
              <a:rPr lang="en-US" sz="1200"/>
              <a:pPr>
                <a:defRPr/>
              </a:pPr>
              <a:t>56</a:t>
            </a:fld>
            <a:endParaRPr lang="en-US" sz="1200"/>
          </a:p>
        </p:txBody>
      </p:sp>
      <p:sp>
        <p:nvSpPr>
          <p:cNvPr id="403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957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fld id="{E97DF640-2919-3744-9C2B-AC49F7841C21}" type="slidenum">
              <a:rPr lang="en-US" sz="1200">
                <a:ea typeface="ＭＳ Ｐゴシック" charset="0"/>
                <a:cs typeface="ＭＳ Ｐゴシック" charset="0"/>
              </a:rPr>
              <a:pPr>
                <a:defRPr/>
              </a:pPr>
              <a:t>70</a:t>
            </a:fld>
            <a:endParaRPr lang="en-US" sz="1200">
              <a:ea typeface="ＭＳ Ｐゴシック" charset="0"/>
              <a:cs typeface="ＭＳ Ｐゴシック" charset="0"/>
            </a:endParaRPr>
          </a:p>
        </p:txBody>
      </p:sp>
      <p:sp>
        <p:nvSpPr>
          <p:cNvPr id="46694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392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4E783E0-87BF-8846-94FF-7A04A7B9FE5F}" type="slidenum">
              <a:rPr lang="es-ES_tradnl"/>
              <a:pPr>
                <a:defRPr/>
              </a:pPr>
              <a:t>74</a:t>
            </a:fld>
            <a:endParaRPr lang="es-ES_tradnl"/>
          </a:p>
        </p:txBody>
      </p:sp>
      <p:sp>
        <p:nvSpPr>
          <p:cNvPr id="39526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952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r>
              <a:rPr lang="es-ES_tradnl" smtClean="0">
                <a:cs typeface="+mn-cs"/>
              </a:rPr>
              <a:t>Ejms. Leonardo  D’Vinci y Albert Einstein</a:t>
            </a:r>
          </a:p>
          <a:p>
            <a:pPr eaLnBrk="1" hangingPunct="1">
              <a:defRPr/>
            </a:pPr>
            <a:r>
              <a:rPr lang="es-ES_tradnl" smtClean="0">
                <a:cs typeface="+mn-cs"/>
              </a:rPr>
              <a:t>Estamos diseñados de forma tan curiosa que somos simétricos (o casi; en cualquier caso, </a:t>
            </a:r>
          </a:p>
          <a:p>
            <a:pPr eaLnBrk="1" hangingPunct="1">
              <a:defRPr/>
            </a:pPr>
            <a:r>
              <a:rPr lang="es-ES_tradnl" smtClean="0">
                <a:cs typeface="+mn-cs"/>
              </a:rPr>
              <a:t>estamos formados en efecto por dos mitades). También el cerebro se ve afectado por esta ley </a:t>
            </a:r>
          </a:p>
          <a:p>
            <a:pPr eaLnBrk="1" hangingPunct="1">
              <a:defRPr/>
            </a:pPr>
            <a:r>
              <a:rPr lang="es-ES_tradnl" smtClean="0">
                <a:cs typeface="+mn-cs"/>
              </a:rPr>
              <a:t>casi universal de simetría para los seres vivos. Lo curioso es que la mitad izquierda del </a:t>
            </a:r>
          </a:p>
          <a:p>
            <a:pPr eaLnBrk="1" hangingPunct="1">
              <a:defRPr/>
            </a:pPr>
            <a:r>
              <a:rPr lang="es-ES_tradnl" smtClean="0">
                <a:cs typeface="+mn-cs"/>
              </a:rPr>
              <a:t>cerebro controla y recibe información de la mitad derecha del cuerpo y viceversa. Es decir, las </a:t>
            </a:r>
          </a:p>
          <a:p>
            <a:pPr eaLnBrk="1" hangingPunct="1">
              <a:defRPr/>
            </a:pPr>
            <a:r>
              <a:rPr lang="es-ES_tradnl" smtClean="0">
                <a:cs typeface="+mn-cs"/>
              </a:rPr>
              <a:t>respectivas mitades de nuestro cuerpo y de nuestro cerebro están “cruzadas”. Esta es otra ley </a:t>
            </a:r>
          </a:p>
          <a:p>
            <a:pPr eaLnBrk="1" hangingPunct="1">
              <a:defRPr/>
            </a:pPr>
            <a:r>
              <a:rPr lang="es-ES_tradnl" smtClean="0">
                <a:cs typeface="+mn-cs"/>
              </a:rPr>
              <a:t>general que se aplica a todas las criaturas con sistema nervioso: se trata de los famosos </a:t>
            </a:r>
          </a:p>
          <a:p>
            <a:pPr eaLnBrk="1" hangingPunct="1">
              <a:defRPr/>
            </a:pPr>
            <a:r>
              <a:rPr lang="es-ES_tradnl" smtClean="0">
                <a:cs typeface="+mn-cs"/>
              </a:rPr>
              <a:t>“</a:t>
            </a:r>
            <a:r>
              <a:rPr lang="es-ES_tradnl" b="1" smtClean="0">
                <a:cs typeface="+mn-cs"/>
              </a:rPr>
              <a:t>hemisferios cerebrales</a:t>
            </a:r>
            <a:r>
              <a:rPr lang="es-ES_tradnl" smtClean="0">
                <a:cs typeface="+mn-cs"/>
              </a:rPr>
              <a:t>”. En realidad son casi como dos cerebros independientes, aunque de  hecho siempre funcionan en forma coordinada. Ambas “mitades” del cerebro están </a:t>
            </a:r>
          </a:p>
          <a:p>
            <a:pPr eaLnBrk="1" hangingPunct="1">
              <a:defRPr/>
            </a:pPr>
            <a:r>
              <a:rPr lang="es-ES_tradnl" smtClean="0">
                <a:cs typeface="+mn-cs"/>
              </a:rPr>
              <a:t>conectadas por unos 200 millones de fibras nerviosas agrupadas en grandes tractos conocidos </a:t>
            </a:r>
          </a:p>
          <a:p>
            <a:pPr eaLnBrk="1" hangingPunct="1">
              <a:defRPr/>
            </a:pPr>
            <a:r>
              <a:rPr lang="es-ES_tradnl" smtClean="0">
                <a:cs typeface="+mn-cs"/>
              </a:rPr>
              <a:t>como </a:t>
            </a:r>
            <a:r>
              <a:rPr lang="es-ES_tradnl" i="1" smtClean="0">
                <a:cs typeface="+mn-cs"/>
              </a:rPr>
              <a:t>comisuras</a:t>
            </a:r>
            <a:r>
              <a:rPr lang="es-ES_tradnl" smtClean="0">
                <a:cs typeface="+mn-cs"/>
              </a:rPr>
              <a:t>, la mayor de las cuales es el </a:t>
            </a:r>
            <a:r>
              <a:rPr lang="es-ES_tradnl" b="1" smtClean="0">
                <a:cs typeface="+mn-cs"/>
              </a:rPr>
              <a:t>cuerpo calloso</a:t>
            </a:r>
            <a:r>
              <a:rPr lang="es-ES_tradnl" smtClean="0">
                <a:cs typeface="+mn-cs"/>
              </a:rPr>
              <a:t>. </a:t>
            </a:r>
          </a:p>
          <a:p>
            <a:pPr eaLnBrk="1" hangingPunct="1">
              <a:defRPr/>
            </a:pPr>
            <a:endParaRPr lang="es-ES_tradnl" smtClean="0">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8A7185-2627-8B4B-A4B5-0694799702B4}" type="slidenum">
              <a:rPr lang="en-US"/>
              <a:pPr/>
              <a:t>76</a:t>
            </a:fld>
            <a:endParaRPr lang="en-US"/>
          </a:p>
        </p:txBody>
      </p:sp>
      <p:sp>
        <p:nvSpPr>
          <p:cNvPr id="1402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402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FFA15A-EE5E-AB45-A959-F8B1C2EA2213}" type="slidenum">
              <a:rPr lang="en-US"/>
              <a:pPr/>
              <a:t>77</a:t>
            </a:fld>
            <a:endParaRPr lang="en-US"/>
          </a:p>
        </p:txBody>
      </p:sp>
      <p:sp>
        <p:nvSpPr>
          <p:cNvPr id="1423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423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77AA88D-A85D-2E4A-844E-496ED817E0A0}" type="slidenum">
              <a:rPr lang="en-US" smtClean="0"/>
              <a:pPr>
                <a:defRPr/>
              </a:pPr>
              <a:t>78</a:t>
            </a:fld>
            <a:endParaRPr lang="en-US"/>
          </a:p>
        </p:txBody>
      </p:sp>
    </p:spTree>
    <p:extLst>
      <p:ext uri="{BB962C8B-B14F-4D97-AF65-F5344CB8AC3E}">
        <p14:creationId xmlns:p14="http://schemas.microsoft.com/office/powerpoint/2010/main" val="30230484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EE5936-F472-A24F-93DA-BDA9107742D3}" type="slidenum">
              <a:rPr lang="en-US"/>
              <a:pPr/>
              <a:t>80</a:t>
            </a:fld>
            <a:endParaRPr lang="en-US"/>
          </a:p>
        </p:txBody>
      </p:sp>
      <p:sp>
        <p:nvSpPr>
          <p:cNvPr id="1720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20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ED8848-AC02-3248-810B-7FA303CDFB65}" type="slidenum">
              <a:rPr lang="en-US"/>
              <a:pPr/>
              <a:t>81</a:t>
            </a:fld>
            <a:endParaRPr lang="en-US"/>
          </a:p>
        </p:txBody>
      </p:sp>
      <p:sp>
        <p:nvSpPr>
          <p:cNvPr id="1740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0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CE2154-636A-3643-BC84-A38FF7E20ED7}" type="slidenum">
              <a:rPr lang="en-US"/>
              <a:pPr/>
              <a:t>82</a:t>
            </a:fld>
            <a:endParaRPr lang="en-US"/>
          </a:p>
        </p:txBody>
      </p:sp>
      <p:sp>
        <p:nvSpPr>
          <p:cNvPr id="1761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61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C76389-E8D0-D246-8845-2315DD27F27C}" type="slidenum">
              <a:rPr lang="en-US"/>
              <a:pPr/>
              <a:t>83</a:t>
            </a:fld>
            <a:endParaRPr lang="en-US"/>
          </a:p>
        </p:txBody>
      </p:sp>
      <p:sp>
        <p:nvSpPr>
          <p:cNvPr id="1781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81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4B6795-1F0C-6145-AC55-C0B42BCCA639}" type="slidenum">
              <a:rPr lang="en-US"/>
              <a:pPr/>
              <a:t>5</a:t>
            </a:fld>
            <a:endParaRPr lang="en-US"/>
          </a:p>
        </p:txBody>
      </p:sp>
      <p:sp>
        <p:nvSpPr>
          <p:cNvPr id="143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33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7477C8-7673-CF42-BAF2-207F9079483F}" type="slidenum">
              <a:rPr lang="en-US"/>
              <a:pPr/>
              <a:t>84</a:t>
            </a:fld>
            <a:endParaRPr lang="en-US"/>
          </a:p>
        </p:txBody>
      </p:sp>
      <p:sp>
        <p:nvSpPr>
          <p:cNvPr id="1802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02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F8174A-86F8-5D49-8DB7-E6F14A915DBB}" type="slidenum">
              <a:rPr lang="en-US"/>
              <a:pPr/>
              <a:t>85</a:t>
            </a:fld>
            <a:endParaRPr lang="en-US"/>
          </a:p>
        </p:txBody>
      </p:sp>
      <p:sp>
        <p:nvSpPr>
          <p:cNvPr id="1822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22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E6A565-81B8-924F-AA01-7767E04EB7AD}" type="slidenum">
              <a:rPr lang="en-US"/>
              <a:pPr/>
              <a:t>86</a:t>
            </a:fld>
            <a:endParaRPr lang="en-US"/>
          </a:p>
        </p:txBody>
      </p:sp>
      <p:sp>
        <p:nvSpPr>
          <p:cNvPr id="1843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43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974DC6-5BD3-3E4C-9355-4BBC6D2E530B}" type="slidenum">
              <a:rPr lang="en-US"/>
              <a:pPr/>
              <a:t>87</a:t>
            </a:fld>
            <a:endParaRPr lang="en-US"/>
          </a:p>
        </p:txBody>
      </p:sp>
      <p:sp>
        <p:nvSpPr>
          <p:cNvPr id="1863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63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4A5D3D-32D0-6240-8DE9-C9702E49ED7E}" type="slidenum">
              <a:rPr lang="en-US"/>
              <a:pPr/>
              <a:t>88</a:t>
            </a:fld>
            <a:endParaRPr lang="en-US"/>
          </a:p>
        </p:txBody>
      </p:sp>
      <p:sp>
        <p:nvSpPr>
          <p:cNvPr id="1884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84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F70B39-1522-4A49-9B2E-B29AA1822D3D}" type="slidenum">
              <a:rPr lang="en-US"/>
              <a:pPr/>
              <a:t>89</a:t>
            </a:fld>
            <a:endParaRPr lang="en-US"/>
          </a:p>
        </p:txBody>
      </p:sp>
      <p:sp>
        <p:nvSpPr>
          <p:cNvPr id="1904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04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A12A4E-5D65-5A42-AB07-622EE716FCAE}" type="slidenum">
              <a:rPr lang="en-US"/>
              <a:pPr/>
              <a:t>90</a:t>
            </a:fld>
            <a:endParaRPr lang="en-US"/>
          </a:p>
        </p:txBody>
      </p:sp>
      <p:sp>
        <p:nvSpPr>
          <p:cNvPr id="19251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25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1E324E-9E60-1847-BC56-95AFB5BFD7C1}" type="slidenum">
              <a:rPr lang="en-US"/>
              <a:pPr/>
              <a:t>91</a:t>
            </a:fld>
            <a:endParaRPr lang="en-US"/>
          </a:p>
        </p:txBody>
      </p:sp>
      <p:sp>
        <p:nvSpPr>
          <p:cNvPr id="1945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45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77AA88D-A85D-2E4A-844E-496ED817E0A0}" type="slidenum">
              <a:rPr lang="en-US" smtClean="0"/>
              <a:pPr>
                <a:defRPr/>
              </a:pPr>
              <a:t>92</a:t>
            </a:fld>
            <a:endParaRPr lang="en-US"/>
          </a:p>
        </p:txBody>
      </p:sp>
    </p:spTree>
    <p:extLst>
      <p:ext uri="{BB962C8B-B14F-4D97-AF65-F5344CB8AC3E}">
        <p14:creationId xmlns:p14="http://schemas.microsoft.com/office/powerpoint/2010/main" val="37244983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EAC3B2C-0EE3-F042-B6AB-87FE74A0B20C}" type="slidenum">
              <a:rPr lang="en-US"/>
              <a:pPr>
                <a:defRPr/>
              </a:pPr>
              <a:t>93</a:t>
            </a:fld>
            <a:endParaRPr lang="en-US"/>
          </a:p>
        </p:txBody>
      </p:sp>
      <p:sp>
        <p:nvSpPr>
          <p:cNvPr id="13107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576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77AA88D-A85D-2E4A-844E-496ED817E0A0}" type="slidenum">
              <a:rPr lang="en-US" smtClean="0"/>
              <a:pPr>
                <a:defRPr/>
              </a:pPr>
              <a:t>6</a:t>
            </a:fld>
            <a:endParaRPr lang="en-US"/>
          </a:p>
        </p:txBody>
      </p:sp>
    </p:spTree>
    <p:extLst>
      <p:ext uri="{BB962C8B-B14F-4D97-AF65-F5344CB8AC3E}">
        <p14:creationId xmlns:p14="http://schemas.microsoft.com/office/powerpoint/2010/main" val="37244983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FCB8785-049C-1347-9C26-5EC06C72AC8A}" type="slidenum">
              <a:rPr lang="en-US" sz="1200"/>
              <a:pPr/>
              <a:t>95</a:t>
            </a:fld>
            <a:endParaRPr lang="en-US" sz="1200"/>
          </a:p>
        </p:txBody>
      </p:sp>
      <p:sp>
        <p:nvSpPr>
          <p:cNvPr id="114690"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1776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r>
              <a:rPr lang="es-ES"/>
              <a:t>Aquí tienen bibliografía básica  para consultar.</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C288A67-650F-584F-BAA4-DD2D9A19595A}" type="slidenum">
              <a:rPr lang="en-US" sz="1200"/>
              <a:pPr/>
              <a:t>96</a:t>
            </a:fld>
            <a:endParaRPr lang="en-US" sz="1200"/>
          </a:p>
        </p:txBody>
      </p:sp>
      <p:sp>
        <p:nvSpPr>
          <p:cNvPr id="169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9811" name="Rectangle 3"/>
          <p:cNvSpPr>
            <a:spLocks noGrp="1" noChangeArrowheads="1"/>
          </p:cNvSpPr>
          <p:nvPr>
            <p:ph type="body" idx="1"/>
          </p:nvPr>
        </p:nvSpPr>
        <p:spPr>
          <a:noFill/>
        </p:spPr>
        <p:txBody>
          <a:bodyPr/>
          <a:lstStyle/>
          <a:p>
            <a:pPr eaLnBrk="1" hangingPunct="1"/>
            <a:endParaRPr 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DEBEE9-BB1D-2E4E-8461-284095D3BE3C}" type="slidenum">
              <a:rPr lang="en-US"/>
              <a:pPr/>
              <a:t>9</a:t>
            </a:fld>
            <a:endParaRPr lang="en-US"/>
          </a:p>
        </p:txBody>
      </p:sp>
      <p:sp>
        <p:nvSpPr>
          <p:cNvPr id="1853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5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482D37-8AB9-8C4A-8A53-45D228E03613}" type="slidenum">
              <a:rPr lang="en-US"/>
              <a:pPr/>
              <a:t>10</a:t>
            </a:fld>
            <a:endParaRPr lang="en-US"/>
          </a:p>
        </p:txBody>
      </p:sp>
      <p:sp>
        <p:nvSpPr>
          <p:cNvPr id="13619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36195" name="Rectangle 3"/>
          <p:cNvSpPr>
            <a:spLocks noGrp="1" noChangeArrowheads="1"/>
          </p:cNvSpPr>
          <p:nvPr>
            <p:ph type="body" idx="1"/>
          </p:nvPr>
        </p:nvSpPr>
        <p:spPr bwMode="auto">
          <a:xfrm>
            <a:off x="188913" y="4343400"/>
            <a:ext cx="6408737" cy="4549775"/>
          </a:xfrm>
          <a:prstGeom prst="rect">
            <a:avLst/>
          </a:prstGeom>
          <a:solidFill>
            <a:srgbClr val="FFFFFF"/>
          </a:solidFill>
          <a:ln>
            <a:solidFill>
              <a:srgbClr val="000000"/>
            </a:solidFill>
            <a:miter lim="800000"/>
            <a:headEnd/>
            <a:tailEnd/>
          </a:ln>
        </p:spPr>
        <p:txBody>
          <a:bodyPr/>
          <a:lstStyle/>
          <a:p>
            <a:pPr>
              <a:lnSpc>
                <a:spcPct val="80000"/>
              </a:lnSpc>
            </a:pPr>
            <a:r>
              <a:rPr lang="es-ES" sz="1000"/>
              <a:t>Es habitual oír que en el aprendizaje de una L2 es ventajoso tener un profesor “nativo”. Si bien es cierto que un “nativo” tiene el dominio perfecto de su lengua y el conocimiento de su cultura, difícilmente igualable por un no nativo que ha estudiado por años el idioma o vivido en el país extranjero,  no siempre los “nativos” son los mejores profesores de su propia lengua. Para enseñar hace falta haber estudiado pedagogía, un poco de psicología, técnicas de grupo… y muchas veces los nativos no tienen esta preparación. Por supuesto, también hay nativos que han estudiado para profesores de  lengua.</a:t>
            </a:r>
          </a:p>
          <a:p>
            <a:pPr>
              <a:lnSpc>
                <a:spcPct val="80000"/>
              </a:lnSpc>
            </a:pPr>
            <a:r>
              <a:rPr lang="es-ES" sz="1000"/>
              <a:t>También se dice que es mejor primero estudiar la lengua materna y luego, cuando ya se ha aprendido, estudiar la segunda lengua. No necesariamente esto es así. Muchas personas insisten en los problemas de identidad que</a:t>
            </a:r>
            <a:br>
              <a:rPr lang="es-ES" sz="1000"/>
            </a:br>
            <a:r>
              <a:rPr lang="es-ES" sz="1000"/>
              <a:t>pueden sufrir los niños sometidos a más de una lengua, ya que pueden sentir ambigüedad al sentirse partes de una u otra comunidad linguística. Sin embargo, la mayoría de las personas que crecieron en hogares bilingües aseguran que jamás tuvieron problemas de pertenencia y siempre supieron de qué comunidad formaban parte. Los niños que se sienten aceptados por las dos culturas a las que pertenecen por su bilingüismo se identifican con ambas. </a:t>
            </a:r>
          </a:p>
          <a:p>
            <a:pPr>
              <a:lnSpc>
                <a:spcPct val="80000"/>
              </a:lnSpc>
            </a:pPr>
            <a:r>
              <a:rPr lang="es-ES" sz="1000"/>
              <a:t>Estudiar dos lenguas o más confunde a los niños y va en</a:t>
            </a:r>
            <a:br>
              <a:rPr lang="es-ES" sz="1000"/>
            </a:br>
            <a:r>
              <a:rPr lang="es-ES" sz="1000"/>
              <a:t>detrimento de su capacidad intelectual": Falso.</a:t>
            </a:r>
            <a:br>
              <a:rPr lang="es-ES" sz="1000"/>
            </a:br>
            <a:r>
              <a:rPr lang="es-ES" sz="1000"/>
              <a:t>Los primeros estudios que se realizaron con teorías ya superadas por los nuevos investigadores daban a entender que los alumnos bilingües rendían menos con su lengua nativa y disminuían sus habilidades innatas. Sin embargo, al tomar encuenta los factores condicionantes de los resultados de los tests (como que la mayoría de los niños bilingües son inmigrantes y participan de una cultura doméstica que muchas veces los estresa más que a sus pares monolingües) se observó que los niños bilingües son más aptos que los monolingües para tareas específicas como juegos de lenguaje.</a:t>
            </a:r>
            <a:br>
              <a:rPr lang="es-ES" sz="1000"/>
            </a:br>
            <a:r>
              <a:rPr lang="es-ES" sz="1000"/>
              <a:t>"Los bilingües viven traduciendo de una lengua a la otra": Falso.</a:t>
            </a:r>
            <a:br>
              <a:rPr lang="es-ES" sz="1000"/>
            </a:br>
            <a:r>
              <a:rPr lang="es-ES" sz="1000"/>
              <a:t>Los bilingües piensan en cualquiera de los idiomas que hablan; ser bilingüe implica poder pensar distinto, como si uno tuviera la ductilidad para interpretar papeles diferentes. Los bilingües no piensan en una lengua y traducen a la otra después, como muchos creen. Tampoco es verdad que los niños bilingües sean luego buenos traductores.</a:t>
            </a:r>
          </a:p>
          <a:p>
            <a:pPr>
              <a:lnSpc>
                <a:spcPct val="80000"/>
              </a:lnSpc>
            </a:pPr>
            <a:r>
              <a:rPr lang="es-ES" sz="1000"/>
              <a:t>Aprender dos o más lenguas  no es un enorme esfuerzo intelectual como algunos piensan. Aprender un segundo lenguaje es muy simple para los niños porque sólo necesitan ser expuestos a la lengua el tiempo necesario.</a:t>
            </a:r>
          </a:p>
          <a:p>
            <a:pPr>
              <a:lnSpc>
                <a:spcPct val="80000"/>
              </a:lnSpc>
            </a:pPr>
            <a:r>
              <a:rPr lang="es-ES" sz="1000"/>
              <a:t>Otro de los mitos más extendidos es que un adulto no puede aprender una L2 fácilmente.  A esto responderemos que si un adulto es expuesto a la lengua el número suficiente de horas, aprenderá igual que un niño. Sólo hay una desventaja en un adulto, que puede retrasar su aprendizaje: el miedo al ridículo.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9E1410-7982-E24C-BE1E-337CFEDBD265}" type="slidenum">
              <a:rPr lang="en-US"/>
              <a:pPr/>
              <a:t>11</a:t>
            </a:fld>
            <a:endParaRPr lang="en-US"/>
          </a:p>
        </p:txBody>
      </p:sp>
      <p:sp>
        <p:nvSpPr>
          <p:cNvPr id="1454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5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CAB688-1671-AF4A-BD3D-F4BE69F11CC4}" type="slidenum">
              <a:rPr lang="en-US"/>
              <a:pPr/>
              <a:t>13</a:t>
            </a:fld>
            <a:endParaRPr lang="en-US"/>
          </a:p>
        </p:txBody>
      </p:sp>
      <p:sp>
        <p:nvSpPr>
          <p:cNvPr id="187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739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C08720-A92C-6D42-87DD-3113A64BAC91}" type="slidenum">
              <a:rPr lang="en-US"/>
              <a:pPr>
                <a:defRPr/>
              </a:pPr>
              <a:t>‹#›</a:t>
            </a:fld>
            <a:endParaRPr lang="en-US"/>
          </a:p>
        </p:txBody>
      </p:sp>
    </p:spTree>
    <p:extLst>
      <p:ext uri="{BB962C8B-B14F-4D97-AF65-F5344CB8AC3E}">
        <p14:creationId xmlns:p14="http://schemas.microsoft.com/office/powerpoint/2010/main" val="4237763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BA1D7C-805B-8B48-94BF-E49356F8B1CF}" type="slidenum">
              <a:rPr lang="en-US"/>
              <a:pPr>
                <a:defRPr/>
              </a:pPr>
              <a:t>‹#›</a:t>
            </a:fld>
            <a:endParaRPr lang="en-US"/>
          </a:p>
        </p:txBody>
      </p:sp>
    </p:spTree>
    <p:extLst>
      <p:ext uri="{BB962C8B-B14F-4D97-AF65-F5344CB8AC3E}">
        <p14:creationId xmlns:p14="http://schemas.microsoft.com/office/powerpoint/2010/main" val="2808242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275DB0-8FED-F44E-8AA2-97FCE45690C7}" type="slidenum">
              <a:rPr lang="en-US"/>
              <a:pPr>
                <a:defRPr/>
              </a:pPr>
              <a:t>‹#›</a:t>
            </a:fld>
            <a:endParaRPr lang="en-US"/>
          </a:p>
        </p:txBody>
      </p:sp>
    </p:spTree>
    <p:extLst>
      <p:ext uri="{BB962C8B-B14F-4D97-AF65-F5344CB8AC3E}">
        <p14:creationId xmlns:p14="http://schemas.microsoft.com/office/powerpoint/2010/main" val="2140443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1A3619-678F-5049-AD2B-1CBADB2C74A4}" type="slidenum">
              <a:rPr lang="en-US"/>
              <a:pPr>
                <a:defRPr/>
              </a:pPr>
              <a:t>‹#›</a:t>
            </a:fld>
            <a:endParaRPr lang="en-US"/>
          </a:p>
        </p:txBody>
      </p:sp>
    </p:spTree>
    <p:extLst>
      <p:ext uri="{BB962C8B-B14F-4D97-AF65-F5344CB8AC3E}">
        <p14:creationId xmlns:p14="http://schemas.microsoft.com/office/powerpoint/2010/main" val="3508614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2A13FF-4058-834F-B862-A9035CA66336}" type="slidenum">
              <a:rPr lang="en-US"/>
              <a:pPr>
                <a:defRPr/>
              </a:pPr>
              <a:t>‹#›</a:t>
            </a:fld>
            <a:endParaRPr lang="en-US"/>
          </a:p>
        </p:txBody>
      </p:sp>
    </p:spTree>
    <p:extLst>
      <p:ext uri="{BB962C8B-B14F-4D97-AF65-F5344CB8AC3E}">
        <p14:creationId xmlns:p14="http://schemas.microsoft.com/office/powerpoint/2010/main" val="2461520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38541D-9FE7-4946-A9EE-BDFF854EE4AD}" type="slidenum">
              <a:rPr lang="en-US"/>
              <a:pPr>
                <a:defRPr/>
              </a:pPr>
              <a:t>‹#›</a:t>
            </a:fld>
            <a:endParaRPr lang="en-US"/>
          </a:p>
        </p:txBody>
      </p:sp>
    </p:spTree>
    <p:extLst>
      <p:ext uri="{BB962C8B-B14F-4D97-AF65-F5344CB8AC3E}">
        <p14:creationId xmlns:p14="http://schemas.microsoft.com/office/powerpoint/2010/main" val="252046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727D01-5FE0-FD4E-8DC5-B1B4F7104254}" type="slidenum">
              <a:rPr lang="en-US"/>
              <a:pPr>
                <a:defRPr/>
              </a:pPr>
              <a:t>‹#›</a:t>
            </a:fld>
            <a:endParaRPr lang="en-US"/>
          </a:p>
        </p:txBody>
      </p:sp>
    </p:spTree>
    <p:extLst>
      <p:ext uri="{BB962C8B-B14F-4D97-AF65-F5344CB8AC3E}">
        <p14:creationId xmlns:p14="http://schemas.microsoft.com/office/powerpoint/2010/main" val="29001014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E1A0DF-826D-A047-8AEB-CCA1E09BF250}" type="slidenum">
              <a:rPr lang="en-US"/>
              <a:pPr>
                <a:defRPr/>
              </a:pPr>
              <a:t>‹#›</a:t>
            </a:fld>
            <a:endParaRPr lang="en-US"/>
          </a:p>
        </p:txBody>
      </p:sp>
    </p:spTree>
    <p:extLst>
      <p:ext uri="{BB962C8B-B14F-4D97-AF65-F5344CB8AC3E}">
        <p14:creationId xmlns:p14="http://schemas.microsoft.com/office/powerpoint/2010/main" val="10285768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600F71-299C-B241-B7C0-7372D409BAF0}" type="slidenum">
              <a:rPr lang="en-US"/>
              <a:pPr>
                <a:defRPr/>
              </a:pPr>
              <a:t>‹#›</a:t>
            </a:fld>
            <a:endParaRPr lang="en-US"/>
          </a:p>
        </p:txBody>
      </p:sp>
    </p:spTree>
    <p:extLst>
      <p:ext uri="{BB962C8B-B14F-4D97-AF65-F5344CB8AC3E}">
        <p14:creationId xmlns:p14="http://schemas.microsoft.com/office/powerpoint/2010/main" val="4849865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840B3D-5F86-1C49-83B3-6870CE187613}" type="slidenum">
              <a:rPr lang="en-US"/>
              <a:pPr>
                <a:defRPr/>
              </a:pPr>
              <a:t>‹#›</a:t>
            </a:fld>
            <a:endParaRPr lang="en-US"/>
          </a:p>
        </p:txBody>
      </p:sp>
    </p:spTree>
    <p:extLst>
      <p:ext uri="{BB962C8B-B14F-4D97-AF65-F5344CB8AC3E}">
        <p14:creationId xmlns:p14="http://schemas.microsoft.com/office/powerpoint/2010/main" val="6939206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Marcador de contenido 1"/>
          <p:cNvSpPr>
            <a:spLocks noGrp="1"/>
          </p:cNvSpPr>
          <p:nvPr>
            <p:ph/>
          </p:nvPr>
        </p:nvSpPr>
        <p:spPr>
          <a:xfrm>
            <a:off x="685800" y="609600"/>
            <a:ext cx="7772400" cy="5486400"/>
          </a:xfrm>
        </p:spPr>
        <p:txBody>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A480C66-B1CA-8F46-B6FA-3F40A56D1FCD}" type="slidenum">
              <a:rPr lang="en-US"/>
              <a:pPr>
                <a:defRPr/>
              </a:pPr>
              <a:t>‹#›</a:t>
            </a:fld>
            <a:endParaRPr lang="en-US"/>
          </a:p>
        </p:txBody>
      </p:sp>
    </p:spTree>
    <p:extLst>
      <p:ext uri="{BB962C8B-B14F-4D97-AF65-F5344CB8AC3E}">
        <p14:creationId xmlns:p14="http://schemas.microsoft.com/office/powerpoint/2010/main" val="1718690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B3665E-A300-0840-AFE8-10449A1D74E9}" type="slidenum">
              <a:rPr lang="en-US"/>
              <a:pPr>
                <a:defRPr/>
              </a:pPr>
              <a:t>‹#›</a:t>
            </a:fld>
            <a:endParaRPr lang="en-US"/>
          </a:p>
        </p:txBody>
      </p:sp>
    </p:spTree>
    <p:extLst>
      <p:ext uri="{BB962C8B-B14F-4D97-AF65-F5344CB8AC3E}">
        <p14:creationId xmlns:p14="http://schemas.microsoft.com/office/powerpoint/2010/main" val="27444565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lgn="ctr">
              <a:defRPr/>
            </a:lvl1pPr>
          </a:lstStyle>
          <a:p>
            <a:pPr lvl="0"/>
            <a:r>
              <a:rPr lang="en-US" noProof="0" smtClean="0"/>
              <a:t>Click to edit Master title style</a:t>
            </a:r>
          </a:p>
        </p:txBody>
      </p:sp>
      <p:sp>
        <p:nvSpPr>
          <p:cNvPr id="133123" name="Rectangle 3"/>
          <p:cNvSpPr>
            <a:spLocks noGrp="1" noChangeArrowheads="1"/>
          </p:cNvSpPr>
          <p:nvPr>
            <p:ph type="subTitle" idx="1"/>
          </p:nvPr>
        </p:nvSpPr>
        <p:spPr>
          <a:xfrm>
            <a:off x="2543175" y="3733800"/>
            <a:ext cx="4056063" cy="2286000"/>
          </a:xfrm>
        </p:spPr>
        <p:txBody>
          <a:bodyPr/>
          <a:lstStyle>
            <a:lvl1pPr marL="0" indent="0" algn="ctr">
              <a:buFont typeface="Monotype Sorts" charset="0"/>
              <a:buNone/>
              <a:defRPr sz="2800"/>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F988E7-D56A-554F-964E-E167B47C0791}" type="slidenum">
              <a:rPr lang="en-US"/>
              <a:pPr>
                <a:defRPr/>
              </a:pPr>
              <a:t>‹#›</a:t>
            </a:fld>
            <a:endParaRPr lang="en-US"/>
          </a:p>
        </p:txBody>
      </p:sp>
    </p:spTree>
    <p:extLst>
      <p:ext uri="{BB962C8B-B14F-4D97-AF65-F5344CB8AC3E}">
        <p14:creationId xmlns:p14="http://schemas.microsoft.com/office/powerpoint/2010/main" val="32362024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00E2E6-907D-5544-A0F4-658C76746634}" type="slidenum">
              <a:rPr lang="en-US"/>
              <a:pPr>
                <a:defRPr/>
              </a:pPr>
              <a:t>‹#›</a:t>
            </a:fld>
            <a:endParaRPr lang="en-US"/>
          </a:p>
        </p:txBody>
      </p:sp>
    </p:spTree>
    <p:extLst>
      <p:ext uri="{BB962C8B-B14F-4D97-AF65-F5344CB8AC3E}">
        <p14:creationId xmlns:p14="http://schemas.microsoft.com/office/powerpoint/2010/main" val="886647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58A051-B838-E640-A069-7C3C9B2C3CAA}" type="slidenum">
              <a:rPr lang="en-US"/>
              <a:pPr>
                <a:defRPr/>
              </a:pPr>
              <a:t>‹#›</a:t>
            </a:fld>
            <a:endParaRPr lang="en-US"/>
          </a:p>
        </p:txBody>
      </p:sp>
    </p:spTree>
    <p:extLst>
      <p:ext uri="{BB962C8B-B14F-4D97-AF65-F5344CB8AC3E}">
        <p14:creationId xmlns:p14="http://schemas.microsoft.com/office/powerpoint/2010/main" val="10509393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3622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86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1E8DA2-CD3F-7A4A-BC6C-618F4680A644}" type="slidenum">
              <a:rPr lang="en-US"/>
              <a:pPr>
                <a:defRPr/>
              </a:pPr>
              <a:t>‹#›</a:t>
            </a:fld>
            <a:endParaRPr lang="en-US"/>
          </a:p>
        </p:txBody>
      </p:sp>
    </p:spTree>
    <p:extLst>
      <p:ext uri="{BB962C8B-B14F-4D97-AF65-F5344CB8AC3E}">
        <p14:creationId xmlns:p14="http://schemas.microsoft.com/office/powerpoint/2010/main" val="27460380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008D248-C34F-F341-A5BE-A492B00A1252}" type="slidenum">
              <a:rPr lang="en-US"/>
              <a:pPr>
                <a:defRPr/>
              </a:pPr>
              <a:t>‹#›</a:t>
            </a:fld>
            <a:endParaRPr lang="en-US"/>
          </a:p>
        </p:txBody>
      </p:sp>
    </p:spTree>
    <p:extLst>
      <p:ext uri="{BB962C8B-B14F-4D97-AF65-F5344CB8AC3E}">
        <p14:creationId xmlns:p14="http://schemas.microsoft.com/office/powerpoint/2010/main" val="793720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BA7C42F-7B1A-EE41-B7F8-FE8C22BED2A4}" type="slidenum">
              <a:rPr lang="en-US"/>
              <a:pPr>
                <a:defRPr/>
              </a:pPr>
              <a:t>‹#›</a:t>
            </a:fld>
            <a:endParaRPr lang="en-US"/>
          </a:p>
        </p:txBody>
      </p:sp>
    </p:spTree>
    <p:extLst>
      <p:ext uri="{BB962C8B-B14F-4D97-AF65-F5344CB8AC3E}">
        <p14:creationId xmlns:p14="http://schemas.microsoft.com/office/powerpoint/2010/main" val="38106749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9C06151-957C-724A-904E-1BE4F85A2A33}" type="slidenum">
              <a:rPr lang="en-US"/>
              <a:pPr>
                <a:defRPr/>
              </a:pPr>
              <a:t>‹#›</a:t>
            </a:fld>
            <a:endParaRPr lang="en-US"/>
          </a:p>
        </p:txBody>
      </p:sp>
    </p:spTree>
    <p:extLst>
      <p:ext uri="{BB962C8B-B14F-4D97-AF65-F5344CB8AC3E}">
        <p14:creationId xmlns:p14="http://schemas.microsoft.com/office/powerpoint/2010/main" val="32900063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984EEDD-CDA7-044A-BBEE-80C729EF3044}" type="slidenum">
              <a:rPr lang="en-US"/>
              <a:pPr>
                <a:defRPr/>
              </a:pPr>
              <a:t>‹#›</a:t>
            </a:fld>
            <a:endParaRPr lang="en-US"/>
          </a:p>
        </p:txBody>
      </p:sp>
    </p:spTree>
    <p:extLst>
      <p:ext uri="{BB962C8B-B14F-4D97-AF65-F5344CB8AC3E}">
        <p14:creationId xmlns:p14="http://schemas.microsoft.com/office/powerpoint/2010/main" val="31454820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ED51EB-9DC9-BF4B-812C-DF9B865F3819}" type="slidenum">
              <a:rPr lang="en-US"/>
              <a:pPr>
                <a:defRPr/>
              </a:pPr>
              <a:t>‹#›</a:t>
            </a:fld>
            <a:endParaRPr lang="en-US"/>
          </a:p>
        </p:txBody>
      </p:sp>
    </p:spTree>
    <p:extLst>
      <p:ext uri="{BB962C8B-B14F-4D97-AF65-F5344CB8AC3E}">
        <p14:creationId xmlns:p14="http://schemas.microsoft.com/office/powerpoint/2010/main" val="6259763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5334D3-7DE9-994E-888C-30199030026A}" type="slidenum">
              <a:rPr lang="en-US"/>
              <a:pPr>
                <a:defRPr/>
              </a:pPr>
              <a:t>‹#›</a:t>
            </a:fld>
            <a:endParaRPr lang="en-US"/>
          </a:p>
        </p:txBody>
      </p:sp>
    </p:spTree>
    <p:extLst>
      <p:ext uri="{BB962C8B-B14F-4D97-AF65-F5344CB8AC3E}">
        <p14:creationId xmlns:p14="http://schemas.microsoft.com/office/powerpoint/2010/main" val="518828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8CED21-43B3-0746-AADE-81B06A068C35}" type="slidenum">
              <a:rPr lang="en-US"/>
              <a:pPr>
                <a:defRPr/>
              </a:pPr>
              <a:t>‹#›</a:t>
            </a:fld>
            <a:endParaRPr lang="en-US"/>
          </a:p>
        </p:txBody>
      </p:sp>
    </p:spTree>
    <p:extLst>
      <p:ext uri="{BB962C8B-B14F-4D97-AF65-F5344CB8AC3E}">
        <p14:creationId xmlns:p14="http://schemas.microsoft.com/office/powerpoint/2010/main" val="34365047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457200"/>
            <a:ext cx="154305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0" y="457200"/>
            <a:ext cx="44767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1E2BEE-7DB5-BF4C-AA08-FC62B3D3B98D}" type="slidenum">
              <a:rPr lang="en-US"/>
              <a:pPr>
                <a:defRPr/>
              </a:pPr>
              <a:t>‹#›</a:t>
            </a:fld>
            <a:endParaRPr lang="en-US"/>
          </a:p>
        </p:txBody>
      </p:sp>
    </p:spTree>
    <p:extLst>
      <p:ext uri="{BB962C8B-B14F-4D97-AF65-F5344CB8AC3E}">
        <p14:creationId xmlns:p14="http://schemas.microsoft.com/office/powerpoint/2010/main" val="12198154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2286000" y="457200"/>
            <a:ext cx="6172200"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362200" y="1981200"/>
            <a:ext cx="2971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486400" y="1981200"/>
            <a:ext cx="29718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91BAFE-D22A-FF45-B484-25D44838FDB5}" type="slidenum">
              <a:rPr lang="en-US"/>
              <a:pPr>
                <a:defRPr/>
              </a:pPr>
              <a:t>‹#›</a:t>
            </a:fld>
            <a:endParaRPr lang="en-US"/>
          </a:p>
        </p:txBody>
      </p:sp>
    </p:spTree>
    <p:extLst>
      <p:ext uri="{BB962C8B-B14F-4D97-AF65-F5344CB8AC3E}">
        <p14:creationId xmlns:p14="http://schemas.microsoft.com/office/powerpoint/2010/main" val="3237677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30AB16-D10A-0B48-8D1E-1CD90D152B23}" type="slidenum">
              <a:rPr lang="en-US"/>
              <a:pPr>
                <a:defRPr/>
              </a:pPr>
              <a:t>‹#›</a:t>
            </a:fld>
            <a:endParaRPr lang="en-US"/>
          </a:p>
        </p:txBody>
      </p:sp>
    </p:spTree>
    <p:extLst>
      <p:ext uri="{BB962C8B-B14F-4D97-AF65-F5344CB8AC3E}">
        <p14:creationId xmlns:p14="http://schemas.microsoft.com/office/powerpoint/2010/main" val="3612705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2FDDBB7-6D72-D34F-90E7-325367E9C607}" type="slidenum">
              <a:rPr lang="en-US"/>
              <a:pPr>
                <a:defRPr/>
              </a:pPr>
              <a:t>‹#›</a:t>
            </a:fld>
            <a:endParaRPr lang="en-US"/>
          </a:p>
        </p:txBody>
      </p:sp>
    </p:spTree>
    <p:extLst>
      <p:ext uri="{BB962C8B-B14F-4D97-AF65-F5344CB8AC3E}">
        <p14:creationId xmlns:p14="http://schemas.microsoft.com/office/powerpoint/2010/main" val="3038240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0EDAD5C-AC48-AD40-844C-E8025D655BB8}" type="slidenum">
              <a:rPr lang="en-US"/>
              <a:pPr>
                <a:defRPr/>
              </a:pPr>
              <a:t>‹#›</a:t>
            </a:fld>
            <a:endParaRPr lang="en-US"/>
          </a:p>
        </p:txBody>
      </p:sp>
    </p:spTree>
    <p:extLst>
      <p:ext uri="{BB962C8B-B14F-4D97-AF65-F5344CB8AC3E}">
        <p14:creationId xmlns:p14="http://schemas.microsoft.com/office/powerpoint/2010/main" val="1246630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B42F9B2-369D-8249-8268-EAE08FE2204A}" type="slidenum">
              <a:rPr lang="en-US"/>
              <a:pPr>
                <a:defRPr/>
              </a:pPr>
              <a:t>‹#›</a:t>
            </a:fld>
            <a:endParaRPr lang="en-US"/>
          </a:p>
        </p:txBody>
      </p:sp>
    </p:spTree>
    <p:extLst>
      <p:ext uri="{BB962C8B-B14F-4D97-AF65-F5344CB8AC3E}">
        <p14:creationId xmlns:p14="http://schemas.microsoft.com/office/powerpoint/2010/main" val="1605482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6B39974-FDCF-1345-B742-B43B2888EF36}" type="slidenum">
              <a:rPr lang="en-US"/>
              <a:pPr>
                <a:defRPr/>
              </a:pPr>
              <a:t>‹#›</a:t>
            </a:fld>
            <a:endParaRPr lang="en-US"/>
          </a:p>
        </p:txBody>
      </p:sp>
    </p:spTree>
    <p:extLst>
      <p:ext uri="{BB962C8B-B14F-4D97-AF65-F5344CB8AC3E}">
        <p14:creationId xmlns:p14="http://schemas.microsoft.com/office/powerpoint/2010/main" val="2536995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0E5EDB-B7B1-A241-8723-F9DF3F03A034}" type="slidenum">
              <a:rPr lang="en-US"/>
              <a:pPr>
                <a:defRPr/>
              </a:pPr>
              <a:t>‹#›</a:t>
            </a:fld>
            <a:endParaRPr lang="en-US"/>
          </a:p>
        </p:txBody>
      </p:sp>
    </p:spTree>
    <p:extLst>
      <p:ext uri="{BB962C8B-B14F-4D97-AF65-F5344CB8AC3E}">
        <p14:creationId xmlns:p14="http://schemas.microsoft.com/office/powerpoint/2010/main" val="1739812017"/>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0.xml"/><Relationship Id="rId12" Type="http://schemas.openxmlformats.org/officeDocument/2006/relationships/slideLayout" Target="../slideLayouts/slideLayout31.xml"/><Relationship Id="rId13" Type="http://schemas.openxmlformats.org/officeDocument/2006/relationships/theme" Target="../theme/theme2.xml"/><Relationship Id="rId14" Type="http://schemas.openxmlformats.org/officeDocument/2006/relationships/image" Target="../media/image1.jpeg"/><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 Id="rId9" Type="http://schemas.openxmlformats.org/officeDocument/2006/relationships/slideLayout" Target="../slideLayouts/slideLayout28.xml"/><Relationship Id="rId10"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effectLs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effectLs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235C73FF-A243-FA46-869A-F72994CC892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80" r:id="rId19"/>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bwMode="auto">
          <a:xfrm>
            <a:off x="2286000" y="457200"/>
            <a:ext cx="6172200" cy="12954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2099" name="Rectangle 3"/>
          <p:cNvSpPr>
            <a:spLocks noGrp="1" noChangeArrowheads="1"/>
          </p:cNvSpPr>
          <p:nvPr>
            <p:ph type="body" idx="1"/>
          </p:nvPr>
        </p:nvSpPr>
        <p:spPr bwMode="auto">
          <a:xfrm>
            <a:off x="2362200" y="1981200"/>
            <a:ext cx="60960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effectLst/>
                <a:latin typeface="+mn-lt"/>
                <a:ea typeface="+mn-ea"/>
                <a:cs typeface="+mn-cs"/>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effectLst/>
                <a:latin typeface="+mn-lt"/>
                <a:ea typeface="+mn-ea"/>
                <a:cs typeface="+mn-cs"/>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effectLst/>
                <a:latin typeface="+mn-lt"/>
                <a:ea typeface="+mn-ea"/>
                <a:cs typeface="+mn-cs"/>
              </a:defRPr>
            </a:lvl1pPr>
          </a:lstStyle>
          <a:p>
            <a:pPr>
              <a:defRPr/>
            </a:pPr>
            <a:fld id="{6ED75546-E02F-0245-8819-E3A9CD837CA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hf sldNum="0" hdr="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F"/>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defRPr>
      </a:lvl3pPr>
      <a:lvl4pPr marL="16002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5pPr>
      <a:lvl6pPr marL="2514600" indent="-228600" algn="l" rtl="0" fontAlgn="base">
        <a:spcBef>
          <a:spcPct val="20000"/>
        </a:spcBef>
        <a:spcAft>
          <a:spcPct val="0"/>
        </a:spcAft>
        <a:buFont typeface="Monotype Sorts" charset="0"/>
        <a:buChar char="F"/>
        <a:defRPr sz="2000">
          <a:solidFill>
            <a:schemeClr val="tx1"/>
          </a:solidFill>
          <a:latin typeface="+mn-lt"/>
          <a:ea typeface="+mn-ea"/>
        </a:defRPr>
      </a:lvl6pPr>
      <a:lvl7pPr marL="2971800" indent="-228600" algn="l" rtl="0" fontAlgn="base">
        <a:spcBef>
          <a:spcPct val="20000"/>
        </a:spcBef>
        <a:spcAft>
          <a:spcPct val="0"/>
        </a:spcAft>
        <a:buFont typeface="Monotype Sorts" charset="0"/>
        <a:buChar char="F"/>
        <a:defRPr sz="2000">
          <a:solidFill>
            <a:schemeClr val="tx1"/>
          </a:solidFill>
          <a:latin typeface="+mn-lt"/>
          <a:ea typeface="+mn-ea"/>
        </a:defRPr>
      </a:lvl7pPr>
      <a:lvl8pPr marL="3429000" indent="-228600" algn="l" rtl="0" fontAlgn="base">
        <a:spcBef>
          <a:spcPct val="20000"/>
        </a:spcBef>
        <a:spcAft>
          <a:spcPct val="0"/>
        </a:spcAft>
        <a:buFont typeface="Monotype Sorts" charset="0"/>
        <a:buChar char="F"/>
        <a:defRPr sz="2000">
          <a:solidFill>
            <a:schemeClr val="tx1"/>
          </a:solidFill>
          <a:latin typeface="+mn-lt"/>
          <a:ea typeface="+mn-ea"/>
        </a:defRPr>
      </a:lvl8pPr>
      <a:lvl9pPr marL="3886200" indent="-228600" algn="l" rtl="0" fontAlgn="base">
        <a:spcBef>
          <a:spcPct val="20000"/>
        </a:spcBef>
        <a:spcAft>
          <a:spcPct val="0"/>
        </a:spcAft>
        <a:buFont typeface="Monotype Sorts" charset="0"/>
        <a:buChar char="F"/>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3.pn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9.gif"/><Relationship Id="rId4" Type="http://schemas.openxmlformats.org/officeDocument/2006/relationships/image" Target="../media/image3.png"/><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audio" Target="../media/audio5.bin"/><Relationship Id="rId4" Type="http://schemas.openxmlformats.org/officeDocument/2006/relationships/image" Target="../media/image10.emf"/><Relationship Id="rId5" Type="http://schemas.openxmlformats.org/officeDocument/2006/relationships/image" Target="../media/image3.png"/><Relationship Id="rId1" Type="http://schemas.openxmlformats.org/officeDocument/2006/relationships/slideLayout" Target="../slideLayouts/slideLayout13.xml"/><Relationship Id="rId2" Type="http://schemas.openxmlformats.org/officeDocument/2006/relationships/audio" Target="../media/audio6.bin"/></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audio" Target="../media/audio3.bin"/></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audio" Target="../media/audio6.bin"/><Relationship Id="rId4" Type="http://schemas.openxmlformats.org/officeDocument/2006/relationships/image" Target="../media/image3.pn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gif"/><Relationship Id="rId3"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6.xml"/><Relationship Id="rId4" Type="http://schemas.openxmlformats.org/officeDocument/2006/relationships/notesSlide" Target="../notesSlides/notesSlide2.xml"/><Relationship Id="rId5" Type="http://schemas.openxmlformats.org/officeDocument/2006/relationships/audio" Target="../media/audio1.bin"/><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3.png"/><Relationship Id="rId1" Type="http://schemas.microsoft.com/office/2007/relationships/media" Target="file://localhost/Users/elainegallagher/Music/iTunes/iTunes%20Music/Unknown%20Artist/Unknown%20Album/The%20Carpenters%20TOP%2010%20Collection%20-%20RAINY%20DAYS%20AND%20MONDAYS.mp3" TargetMode="External"/><Relationship Id="rId2" Type="http://schemas.openxmlformats.org/officeDocument/2006/relationships/audio" Target="file://localhost/Users/elainegallagher/Music/iTunes/iTunes%20Music/Unknown%20Artist/Unknown%20Album/The%20Carpenters%20TOP%2010%20Collection%20-%20RAINY%20DAYS%20AND%20MONDAYS.mp3"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jpeg"/><Relationship Id="rId6" Type="http://schemas.openxmlformats.org/officeDocument/2006/relationships/image" Target="../media/image3.png"/><Relationship Id="rId1" Type="http://schemas.openxmlformats.org/officeDocument/2006/relationships/slideLayout" Target="../slideLayouts/slideLayout3.xml"/><Relationship Id="rId2" Type="http://schemas.openxmlformats.org/officeDocument/2006/relationships/audio" Target="../media/audio4.bin"/></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gif"/><Relationship Id="rId3"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audio" Target="../media/audio5.bin"/><Relationship Id="rId5" Type="http://schemas.openxmlformats.org/officeDocument/2006/relationships/oleObject" Target="../embeddings/oleObject1.bin"/><Relationship Id="rId6" Type="http://schemas.openxmlformats.org/officeDocument/2006/relationships/image" Target="../media/image16.emf"/><Relationship Id="rId7" Type="http://schemas.openxmlformats.org/officeDocument/2006/relationships/image" Target="../media/image3.png"/><Relationship Id="rId1" Type="http://schemas.openxmlformats.org/officeDocument/2006/relationships/vmlDrawing" Target="../drawings/vmlDrawing1.vml"/><Relationship Id="rId2"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audio" Target="../media/audio6.bin"/><Relationship Id="rId4" Type="http://schemas.openxmlformats.org/officeDocument/2006/relationships/image" Target="../media/image3.png"/><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audio" Target="../media/audio2.bin"/><Relationship Id="rId4" Type="http://schemas.openxmlformats.org/officeDocument/2006/relationships/image" Target="../media/image6.jpeg"/><Relationship Id="rId1" Type="http://schemas.openxmlformats.org/officeDocument/2006/relationships/slideLayout" Target="../slideLayouts/slideLayout19.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eg"/><Relationship Id="rId3" Type="http://schemas.openxmlformats.org/officeDocument/2006/relationships/image" Target="../media/image20.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audio" Target="../media/audio4.bin"/><Relationship Id="rId3" Type="http://schemas.openxmlformats.org/officeDocument/2006/relationships/image" Target="../media/image2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39.xml.rels><?xml version="1.0" encoding="UTF-8" standalone="yes"?>
<Relationships xmlns="http://schemas.openxmlformats.org/package/2006/relationships"><Relationship Id="rId3" Type="http://schemas.openxmlformats.org/officeDocument/2006/relationships/audio" Target="../media/audio3.bin"/><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xml.rels><?xml version="1.0" encoding="UTF-8" standalone="yes"?>
<Relationships xmlns="http://schemas.openxmlformats.org/package/2006/relationships"><Relationship Id="rId3" Type="http://schemas.openxmlformats.org/officeDocument/2006/relationships/audio" Target="../media/audio4.bin"/><Relationship Id="rId4" Type="http://schemas.openxmlformats.org/officeDocument/2006/relationships/image" Target="../media/image4.png"/><Relationship Id="rId5"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audio" Target="../media/audio3.bin"/></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notesSlide" Target="../notesSlides/notesSlide2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audio" Target="../media/audio2.bin"/><Relationship Id="rId3" Type="http://schemas.openxmlformats.org/officeDocument/2006/relationships/image" Target="../media/image2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28.png"/></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0.GIF"/><Relationship Id="rId3" Type="http://schemas.openxmlformats.org/officeDocument/2006/relationships/image" Target="../media/image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1.jpeg"/><Relationship Id="rId3"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audio" Target="../media/audio6.bin"/><Relationship Id="rId4" Type="http://schemas.openxmlformats.org/officeDocument/2006/relationships/image" Target="../media/image32.png"/><Relationship Id="rId5" Type="http://schemas.openxmlformats.org/officeDocument/2006/relationships/image" Target="../media/image3.png"/><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png"/><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png"/><Relationship Id="rId1" Type="http://schemas.openxmlformats.org/officeDocument/2006/relationships/slideLayout" Target="../slideLayouts/slideLayout16.xml"/><Relationship Id="rId2" Type="http://schemas.openxmlformats.org/officeDocument/2006/relationships/audio" Target="../media/audio7.bin"/></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png"/><Relationship Id="rId1" Type="http://schemas.openxmlformats.org/officeDocument/2006/relationships/slideLayout" Target="../slideLayouts/slideLayout13.xml"/><Relationship Id="rId2" Type="http://schemas.openxmlformats.org/officeDocument/2006/relationships/audio" Target="../media/audio8.bin"/></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oleObject" Target="../embeddings/oleObject2.bin"/><Relationship Id="rId5" Type="http://schemas.openxmlformats.org/officeDocument/2006/relationships/image" Target="../media/image37.emf"/><Relationship Id="rId1" Type="http://schemas.openxmlformats.org/officeDocument/2006/relationships/vmlDrawing" Target="../drawings/vmlDrawing2.vml"/><Relationship Id="rId2"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8.jpeg"/><Relationship Id="rId3"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3.png"/><Relationship Id="rId1" Type="http://schemas.openxmlformats.org/officeDocument/2006/relationships/slideLayout" Target="../slideLayouts/slideLayout14.xml"/><Relationship Id="rId2" Type="http://schemas.openxmlformats.org/officeDocument/2006/relationships/audio" Target="../media/audio9.bin"/></Relationships>
</file>

<file path=ppt/slides/_rels/slide6.xml.rels><?xml version="1.0" encoding="UTF-8" standalone="yes"?>
<Relationships xmlns="http://schemas.openxmlformats.org/package/2006/relationships"><Relationship Id="rId3" Type="http://schemas.openxmlformats.org/officeDocument/2006/relationships/audio" Target="../media/audio5.bin"/><Relationship Id="rId4" Type="http://schemas.openxmlformats.org/officeDocument/2006/relationships/audio" Target="../media/audio3.bin"/><Relationship Id="rId5" Type="http://schemas.openxmlformats.org/officeDocument/2006/relationships/image" Target="../media/image7.jpeg"/><Relationship Id="rId6"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audio" Target="../media/audio3.bin"/><Relationship Id="rId3" Type="http://schemas.openxmlformats.org/officeDocument/2006/relationships/image" Target="../media/image36.png"/></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audio" Target="../media/audio10.bin"/></Relationships>
</file>

<file path=ppt/slides/_rels/slide62.xml.rels><?xml version="1.0" encoding="UTF-8" standalone="yes"?>
<Relationships xmlns="http://schemas.openxmlformats.org/package/2006/relationships"><Relationship Id="rId3" Type="http://schemas.openxmlformats.org/officeDocument/2006/relationships/image" Target="../media/image41.bmp"/><Relationship Id="rId4" Type="http://schemas.openxmlformats.org/officeDocument/2006/relationships/image" Target="../media/image42.emf"/><Relationship Id="rId1" Type="http://schemas.openxmlformats.org/officeDocument/2006/relationships/slideLayout" Target="../slideLayouts/slideLayout12.xml"/><Relationship Id="rId2" Type="http://schemas.openxmlformats.org/officeDocument/2006/relationships/audio" Target="../media/audio10.bin"/></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3.jpeg"/><Relationship Id="rId3"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44.emf"/><Relationship Id="rId4" Type="http://schemas.openxmlformats.org/officeDocument/2006/relationships/image" Target="../media/image3.png"/><Relationship Id="rId1" Type="http://schemas.openxmlformats.org/officeDocument/2006/relationships/slideLayout" Target="../slideLayouts/slideLayout13.xml"/><Relationship Id="rId2" Type="http://schemas.openxmlformats.org/officeDocument/2006/relationships/audio" Target="../media/audio3.bin"/></Relationships>
</file>

<file path=ppt/slides/_rels/slide65.x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audio" Target="../media/audio11.bin"/></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46.png"/></Relationships>
</file>

<file path=ppt/slides/_rels/slide67.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47.png"/><Relationship Id="rId5" Type="http://schemas.openxmlformats.org/officeDocument/2006/relationships/image" Target="../media/image3.png"/><Relationship Id="rId1" Type="http://schemas.openxmlformats.org/officeDocument/2006/relationships/vmlDrawing" Target="../drawings/vmlDrawing3.vml"/><Relationship Id="rId2"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8.jpeg"/><Relationship Id="rId3" Type="http://schemas.openxmlformats.org/officeDocument/2006/relationships/image" Target="../media/image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9.jpg"/><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audio" Target="../media/audio5.bin"/><Relationship Id="rId4" Type="http://schemas.openxmlformats.org/officeDocument/2006/relationships/image" Target="../media/image50.emf"/><Relationship Id="rId5" Type="http://schemas.openxmlformats.org/officeDocument/2006/relationships/image" Target="../media/image51.png"/><Relationship Id="rId6"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71.xml.rels><?xml version="1.0" encoding="UTF-8" standalone="yes"?>
<Relationships xmlns="http://schemas.openxmlformats.org/package/2006/relationships"><Relationship Id="rId3" Type="http://schemas.openxmlformats.org/officeDocument/2006/relationships/package" Target="../embeddings/Microsoft_Word_Document2.docx"/><Relationship Id="rId4" Type="http://schemas.openxmlformats.org/officeDocument/2006/relationships/image" Target="../media/image47.png"/><Relationship Id="rId5" Type="http://schemas.openxmlformats.org/officeDocument/2006/relationships/image" Target="../media/image3.png"/><Relationship Id="rId1" Type="http://schemas.openxmlformats.org/officeDocument/2006/relationships/vmlDrawing" Target="../drawings/vmlDrawing4.vml"/><Relationship Id="rId2"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Microsoft_Word_97_-_2004_Document1.doc"/><Relationship Id="rId4" Type="http://schemas.openxmlformats.org/officeDocument/2006/relationships/image" Target="../media/image52.emf"/><Relationship Id="rId5" Type="http://schemas.openxmlformats.org/officeDocument/2006/relationships/image" Target="../media/image3.png"/><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5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image" Target="../media/image54.emf"/><Relationship Id="rId4"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oleObject" Target="../embeddings/oleObject3.bin"/><Relationship Id="rId5" Type="http://schemas.openxmlformats.org/officeDocument/2006/relationships/image" Target="../media/image55.emf"/><Relationship Id="rId6" Type="http://schemas.openxmlformats.org/officeDocument/2006/relationships/image" Target="../media/image3.png"/><Relationship Id="rId1" Type="http://schemas.openxmlformats.org/officeDocument/2006/relationships/vmlDrawing" Target="../drawings/vmlDrawing6.vml"/><Relationship Id="rId2"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3.png"/><Relationship Id="rId1" Type="http://schemas.openxmlformats.org/officeDocument/2006/relationships/slideLayout" Target="../slideLayouts/slideLayout14.xml"/><Relationship Id="rId2" Type="http://schemas.openxmlformats.org/officeDocument/2006/relationships/notesSlide" Target="../notesSlides/notesSlide35.xml"/></Relationships>
</file>

<file path=ppt/slides/_rels/slide79.xml.rels><?xml version="1.0" encoding="UTF-8" standalone="yes"?>
<Relationships xmlns="http://schemas.openxmlformats.org/package/2006/relationships"><Relationship Id="rId3" Type="http://schemas.openxmlformats.org/officeDocument/2006/relationships/audio" Target="../media/audio3.bin"/><Relationship Id="rId4" Type="http://schemas.openxmlformats.org/officeDocument/2006/relationships/image" Target="../media/image7.jpeg"/><Relationship Id="rId5"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audio" Target="../media/audio5.bin"/></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5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5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5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5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5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5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57.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57.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5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5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57.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57.png"/></Relationships>
</file>

<file path=ppt/slides/_rels/slide92.xml.rels><?xml version="1.0" encoding="UTF-8" standalone="yes"?>
<Relationships xmlns="http://schemas.openxmlformats.org/package/2006/relationships"><Relationship Id="rId3" Type="http://schemas.openxmlformats.org/officeDocument/2006/relationships/audio" Target="../media/audio5.bin"/><Relationship Id="rId4" Type="http://schemas.openxmlformats.org/officeDocument/2006/relationships/audio" Target="../media/audio3.bin"/><Relationship Id="rId5" Type="http://schemas.openxmlformats.org/officeDocument/2006/relationships/image" Target="../media/image7.jpeg"/><Relationship Id="rId1" Type="http://schemas.openxmlformats.org/officeDocument/2006/relationships/slideLayout" Target="../slideLayouts/slideLayout12.xml"/><Relationship Id="rId2" Type="http://schemas.openxmlformats.org/officeDocument/2006/relationships/notesSlide" Target="../notesSlides/notesSlide48.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49.xml"/><Relationship Id="rId4" Type="http://schemas.openxmlformats.org/officeDocument/2006/relationships/audio" Target="../media/audio12.bin"/><Relationship Id="rId5" Type="http://schemas.openxmlformats.org/officeDocument/2006/relationships/image" Target="../media/image58.jpeg"/><Relationship Id="rId6" Type="http://schemas.openxmlformats.org/officeDocument/2006/relationships/image" Target="../media/image3.png"/><Relationship Id="rId1" Type="http://schemas.openxmlformats.org/officeDocument/2006/relationships/tags" Target="../tags/tag1.xml"/><Relationship Id="rId2" Type="http://schemas.openxmlformats.org/officeDocument/2006/relationships/slideLayout" Target="../slideLayouts/slideLayout31.xml"/></Relationships>
</file>

<file path=ppt/slides/_rels/slide94.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3.png"/><Relationship Id="rId1" Type="http://schemas.openxmlformats.org/officeDocument/2006/relationships/slideLayout" Target="../slideLayouts/slideLayout15.xml"/><Relationship Id="rId2" Type="http://schemas.openxmlformats.org/officeDocument/2006/relationships/audio" Target="../media/audio12.bin"/></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3.png"/></Relationships>
</file>

<file path=ppt/slides/_rels/slide96.xml.rels><?xml version="1.0" encoding="UTF-8" standalone="yes"?>
<Relationships xmlns="http://schemas.openxmlformats.org/package/2006/relationships"><Relationship Id="rId3" Type="http://schemas.openxmlformats.org/officeDocument/2006/relationships/hyperlink" Target="http://www.juntadeandalucia.es/averroes/centros-tic/41002116/helvia/sitio/upload/img/Dibujo.bmp" TargetMode="External"/><Relationship Id="rId4" Type="http://schemas.openxmlformats.org/officeDocument/2006/relationships/hyperlink" Target="http://www.youtube.com/watch?v=b1ZOaMsqUzU&amp;feature=related" TargetMode="External"/><Relationship Id="rId5" Type="http://schemas.openxmlformats.org/officeDocument/2006/relationships/hyperlink" Target="http://www.youtube.com/watch?v=1mwrR-2-JM4" TargetMode="External"/><Relationship Id="rId6" Type="http://schemas.openxmlformats.org/officeDocument/2006/relationships/hyperlink" Target="http://www.busuu.com/es" TargetMode="External"/><Relationship Id="rId7" Type="http://schemas.openxmlformats.org/officeDocument/2006/relationships/hyperlink" Target="http://www.livemocha.com/" TargetMode="External"/><Relationship Id="rId8"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F54B2C0B-AA92-1146-A243-40EBB81700B3}" type="slidenum">
              <a:rPr lang="en-US"/>
              <a:pPr>
                <a:defRPr/>
              </a:pPr>
              <a:t>1</a:t>
            </a:fld>
            <a:endParaRPr lang="en-US"/>
          </a:p>
        </p:txBody>
      </p:sp>
      <p:pic>
        <p:nvPicPr>
          <p:cNvPr id="409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9" name="Rectangle 2"/>
          <p:cNvSpPr>
            <a:spLocks/>
          </p:cNvSpPr>
          <p:nvPr/>
        </p:nvSpPr>
        <p:spPr bwMode="auto">
          <a:xfrm>
            <a:off x="-142875" y="752326"/>
            <a:ext cx="9411891" cy="3562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lIns="26788" tIns="26788" rIns="26788" bIns="26788"/>
          <a:lstStyle/>
          <a:p>
            <a:r>
              <a:rPr lang="en-US" sz="3500" dirty="0">
                <a:solidFill>
                  <a:srgbClr val="8500AF"/>
                </a:solidFill>
                <a:latin typeface="Baghdad" charset="0"/>
                <a:sym typeface="Baghdad" charset="0"/>
              </a:rPr>
              <a:t/>
            </a:r>
            <a:br>
              <a:rPr lang="en-US" sz="3500" dirty="0">
                <a:solidFill>
                  <a:srgbClr val="8500AF"/>
                </a:solidFill>
                <a:latin typeface="Baghdad" charset="0"/>
                <a:sym typeface="Baghdad" charset="0"/>
              </a:rPr>
            </a:br>
            <a:r>
              <a:rPr lang="en-US" sz="3500" dirty="0" smtClean="0">
                <a:solidFill>
                  <a:srgbClr val="8500AF"/>
                </a:solidFill>
                <a:latin typeface="Baghdad" charset="0"/>
                <a:sym typeface="Baghdad" charset="0"/>
              </a:rPr>
              <a:t>            	</a:t>
            </a:r>
            <a:r>
              <a:rPr lang="en-US" sz="3500" dirty="0">
                <a:solidFill>
                  <a:srgbClr val="8500AF"/>
                </a:solidFill>
                <a:latin typeface="Baghdad" charset="0"/>
                <a:sym typeface="Baghdad" charset="0"/>
              </a:rPr>
              <a:t> </a:t>
            </a:r>
            <a:r>
              <a:rPr lang="en-US" sz="3500" dirty="0" smtClean="0">
                <a:solidFill>
                  <a:srgbClr val="8500AF"/>
                </a:solidFill>
                <a:latin typeface="Baghdad" charset="0"/>
                <a:sym typeface="Baghdad" charset="0"/>
              </a:rPr>
              <a:t>      </a:t>
            </a:r>
            <a:r>
              <a:rPr lang="en-US" sz="2800" b="1" dirty="0" smtClean="0">
                <a:solidFill>
                  <a:srgbClr val="8500AF"/>
                </a:solidFill>
                <a:latin typeface="Century Gothic"/>
                <a:ea typeface="ＭＳ Ｐゴシック" charset="0"/>
                <a:cs typeface="Century Gothic"/>
                <a:sym typeface="Baghdad" charset="0"/>
              </a:rPr>
              <a:t>Morelia </a:t>
            </a:r>
            <a:r>
              <a:rPr lang="en-US" sz="2800" b="1" dirty="0">
                <a:solidFill>
                  <a:srgbClr val="8500AF"/>
                </a:solidFill>
                <a:latin typeface="Century Gothic"/>
                <a:ea typeface="ＭＳ Ｐゴシック" charset="0"/>
                <a:cs typeface="Century Gothic"/>
                <a:sym typeface="Baghdad" charset="0"/>
              </a:rPr>
              <a:t>August, </a:t>
            </a:r>
            <a:r>
              <a:rPr lang="en-US" sz="2800" b="1" dirty="0" smtClean="0">
                <a:solidFill>
                  <a:srgbClr val="8500AF"/>
                </a:solidFill>
                <a:latin typeface="Century Gothic"/>
                <a:ea typeface="ＭＳ Ｐゴシック" charset="0"/>
                <a:cs typeface="Century Gothic"/>
                <a:sym typeface="Baghdad" charset="0"/>
              </a:rPr>
              <a:t>2011</a:t>
            </a:r>
          </a:p>
          <a:p>
            <a:endParaRPr lang="en-US" sz="2800" b="1" dirty="0">
              <a:solidFill>
                <a:srgbClr val="8500AF"/>
              </a:solidFill>
              <a:latin typeface="Baghdad" charset="0"/>
              <a:ea typeface="ＭＳ Ｐゴシック" charset="0"/>
              <a:sym typeface="Baghdad" charset="0"/>
            </a:endParaRPr>
          </a:p>
          <a:p>
            <a:endParaRPr lang="en-US" sz="2800" b="1" dirty="0">
              <a:latin typeface="Baghdad" charset="0"/>
              <a:ea typeface="ＭＳ Ｐゴシック" charset="0"/>
              <a:sym typeface="Baghdad" charset="0"/>
            </a:endParaRPr>
          </a:p>
          <a:p>
            <a:endParaRPr lang="en-US" sz="3500" dirty="0">
              <a:latin typeface="Baghdad" charset="0"/>
              <a:ea typeface="ＭＳ Ｐゴシック" charset="0"/>
              <a:sym typeface="Baghdad" charset="0"/>
            </a:endParaRPr>
          </a:p>
          <a:p>
            <a:endParaRPr lang="en-US" sz="3500" dirty="0">
              <a:latin typeface="Baghdad" charset="0"/>
              <a:ea typeface="ＭＳ Ｐゴシック" charset="0"/>
              <a:sym typeface="Baghdad" charset="0"/>
            </a:endParaRPr>
          </a:p>
          <a:p>
            <a:endParaRPr lang="en-US" sz="3500" dirty="0">
              <a:latin typeface="Baghdad" charset="0"/>
              <a:ea typeface="ＭＳ Ｐゴシック" charset="0"/>
              <a:sym typeface="Baghdad" charset="0"/>
            </a:endParaRPr>
          </a:p>
          <a:p>
            <a:endParaRPr lang="en-US" sz="2200" b="1" dirty="0">
              <a:solidFill>
                <a:srgbClr val="4D4D4D"/>
              </a:solidFill>
              <a:latin typeface="Century Gothic" charset="0"/>
              <a:ea typeface="ＭＳ Ｐゴシック" charset="0"/>
              <a:sym typeface="Century Gothic" charset="0"/>
            </a:endParaRPr>
          </a:p>
        </p:txBody>
      </p:sp>
      <p:pic>
        <p:nvPicPr>
          <p:cNvPr id="4100"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905001"/>
            <a:ext cx="457199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101" name="Rectangle 4"/>
          <p:cNvSpPr>
            <a:spLocks/>
          </p:cNvSpPr>
          <p:nvPr/>
        </p:nvSpPr>
        <p:spPr bwMode="auto">
          <a:xfrm>
            <a:off x="0" y="4191000"/>
            <a:ext cx="9144000" cy="155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spAutoFit/>
          </a:bodyPr>
          <a:lstStyle/>
          <a:p>
            <a:r>
              <a:rPr lang="en-US" sz="2800" b="1" dirty="0" smtClean="0">
                <a:solidFill>
                  <a:srgbClr val="4D4D4D"/>
                </a:solidFill>
                <a:latin typeface="Century Gothic" charset="0"/>
                <a:ea typeface="ＭＳ Ｐゴシック" charset="0"/>
                <a:sym typeface="Century Gothic" charset="0"/>
              </a:rPr>
              <a:t>                           </a:t>
            </a:r>
            <a:r>
              <a:rPr lang="en-US" sz="2800" b="1" dirty="0" err="1" smtClean="0">
                <a:solidFill>
                  <a:srgbClr val="4D4D4D"/>
                </a:solidFill>
                <a:latin typeface="Century Gothic" charset="0"/>
                <a:ea typeface="ＭＳ Ｐゴシック" charset="0"/>
                <a:sym typeface="Century Gothic" charset="0"/>
              </a:rPr>
              <a:t>Grupo</a:t>
            </a:r>
            <a:r>
              <a:rPr lang="en-US" sz="2800" b="1" dirty="0" smtClean="0">
                <a:solidFill>
                  <a:srgbClr val="4D4D4D"/>
                </a:solidFill>
                <a:latin typeface="Century Gothic" charset="0"/>
                <a:ea typeface="ＭＳ Ｐゴシック" charset="0"/>
                <a:sym typeface="Century Gothic" charset="0"/>
              </a:rPr>
              <a:t> </a:t>
            </a:r>
            <a:r>
              <a:rPr lang="en-US" sz="2800" b="1" dirty="0" err="1">
                <a:solidFill>
                  <a:srgbClr val="4D4D4D"/>
                </a:solidFill>
                <a:latin typeface="Century Gothic" charset="0"/>
                <a:ea typeface="ＭＳ Ｐゴシック" charset="0"/>
                <a:sym typeface="Century Gothic" charset="0"/>
              </a:rPr>
              <a:t>Santillana</a:t>
            </a:r>
            <a:r>
              <a:rPr lang="en-US" sz="2800" b="1" dirty="0">
                <a:solidFill>
                  <a:srgbClr val="4D4D4D"/>
                </a:solidFill>
                <a:latin typeface="Century Gothic" charset="0"/>
                <a:ea typeface="ヒラギノ明朝 ProN W3" charset="0"/>
                <a:cs typeface="ヒラギノ明朝 ProN W3" charset="0"/>
                <a:sym typeface="Century Gothic" charset="0"/>
              </a:rPr>
              <a:t/>
            </a:r>
            <a:br>
              <a:rPr lang="en-US" sz="2800" b="1" dirty="0">
                <a:solidFill>
                  <a:srgbClr val="4D4D4D"/>
                </a:solidFill>
                <a:latin typeface="Century Gothic" charset="0"/>
                <a:ea typeface="ヒラギノ明朝 ProN W3" charset="0"/>
                <a:cs typeface="ヒラギノ明朝 ProN W3" charset="0"/>
                <a:sym typeface="Century Gothic" charset="0"/>
              </a:rPr>
            </a:br>
            <a:endParaRPr lang="en-US" sz="2800" b="1" dirty="0">
              <a:solidFill>
                <a:srgbClr val="4D4D4D"/>
              </a:solidFill>
              <a:latin typeface="Century Gothic" charset="0"/>
              <a:ea typeface="ヒラギノ明朝 ProN W3" charset="0"/>
              <a:cs typeface="ヒラギノ明朝 ProN W3" charset="0"/>
              <a:sym typeface="Century Gothic" charset="0"/>
            </a:endParaRPr>
          </a:p>
          <a:p>
            <a:pPr algn="l"/>
            <a:endParaRPr lang="en-US" sz="1700" dirty="0">
              <a:latin typeface="Calibri" charset="0"/>
              <a:ea typeface="ＭＳ Ｐゴシック" charset="0"/>
              <a:sym typeface="Calibri" charset="0"/>
            </a:endParaRPr>
          </a:p>
          <a:p>
            <a:pPr algn="l"/>
            <a:r>
              <a:rPr lang="en-US" sz="2800" b="1" dirty="0" smtClean="0">
                <a:latin typeface="Century Gothic"/>
                <a:ea typeface="ＭＳ Ｐゴシック" charset="0"/>
                <a:cs typeface="Century Gothic"/>
                <a:sym typeface="Calibri" charset="0"/>
              </a:rPr>
              <a:t>       </a:t>
            </a:r>
            <a:r>
              <a:rPr lang="en-US" b="1" dirty="0" smtClean="0">
                <a:latin typeface="Century Gothic"/>
                <a:ea typeface="ＭＳ Ｐゴシック" charset="0"/>
                <a:cs typeface="Century Gothic"/>
                <a:sym typeface="Calibri" charset="0"/>
              </a:rPr>
              <a:t>El EFECTO de la GLOBALIZACIÓN en la EDUCACIÓN</a:t>
            </a:r>
            <a:r>
              <a:rPr lang="en-US" dirty="0" smtClean="0">
                <a:latin typeface="Calibri" charset="0"/>
                <a:ea typeface="ＭＳ Ｐゴシック" charset="0"/>
                <a:sym typeface="Calibri" charset="0"/>
              </a:rPr>
              <a:t>.</a:t>
            </a:r>
            <a:r>
              <a:rPr lang="en-US" sz="1700" dirty="0">
                <a:latin typeface="Calibri" charset="0"/>
                <a:ea typeface="ＭＳ Ｐゴシック" charset="0"/>
                <a:sym typeface="Calibri" charset="0"/>
              </a:rPr>
              <a:t>........</a:t>
            </a:r>
          </a:p>
        </p:txBody>
      </p:sp>
      <p:sp>
        <p:nvSpPr>
          <p:cNvPr id="4102" name="Text Box 5"/>
          <p:cNvSpPr txBox="1">
            <a:spLocks noChangeArrowheads="1"/>
          </p:cNvSpPr>
          <p:nvPr/>
        </p:nvSpPr>
        <p:spPr bwMode="auto">
          <a:xfrm>
            <a:off x="8478739" y="6494115"/>
            <a:ext cx="207615" cy="22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64291" tIns="32146" rIns="64291" bIns="32146" anchor="ctr"/>
          <a:lstStyle>
            <a:lvl1pPr eaLnBrk="0" hangingPunct="0">
              <a:defRPr sz="5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5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5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5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5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800">
                <a:solidFill>
                  <a:srgbClr val="000000"/>
                </a:solidFill>
                <a:latin typeface="Gill Sans" charset="0"/>
                <a:ea typeface="ヒラギノ角ゴ ProN W3" charset="0"/>
                <a:cs typeface="ヒラギノ角ゴ ProN W3" charset="0"/>
                <a:sym typeface="Gill Sans" charset="0"/>
              </a:defRPr>
            </a:lvl9pPr>
          </a:lstStyle>
          <a:p>
            <a:pPr algn="r" eaLnBrk="1" hangingPunct="1"/>
            <a:fld id="{BC8446D0-864E-2843-BB3E-85C8E9AB7C76}" type="slidenum">
              <a:rPr lang="en-US" sz="1100">
                <a:solidFill>
                  <a:srgbClr val="878787"/>
                </a:solidFill>
                <a:latin typeface="Calibri" charset="0"/>
                <a:ea typeface="ＭＳ Ｐゴシック" charset="0"/>
                <a:sym typeface="Calibri" charset="0"/>
              </a:rPr>
              <a:pPr algn="r" eaLnBrk="1" hangingPunct="1"/>
              <a:t>1</a:t>
            </a:fld>
            <a:endParaRPr lang="en-US" sz="1100">
              <a:solidFill>
                <a:srgbClr val="878787"/>
              </a:solidFill>
              <a:latin typeface="Calibri" charset="0"/>
              <a:ea typeface="ＭＳ Ｐゴシック" charset="0"/>
              <a:sym typeface="Calibri" charset="0"/>
            </a:endParaRPr>
          </a:p>
        </p:txBody>
      </p:sp>
    </p:spTree>
    <p:extLst>
      <p:ext uri="{BB962C8B-B14F-4D97-AF65-F5344CB8AC3E}">
        <p14:creationId xmlns:p14="http://schemas.microsoft.com/office/powerpoint/2010/main" val="2683441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35170" name="Rectangle 2"/>
          <p:cNvSpPr>
            <a:spLocks noChangeArrowheads="1"/>
          </p:cNvSpPr>
          <p:nvPr/>
        </p:nvSpPr>
        <p:spPr bwMode="auto">
          <a:xfrm>
            <a:off x="0" y="0"/>
            <a:ext cx="9144000" cy="119697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sz="4000" b="1">
              <a:solidFill>
                <a:schemeClr val="bg1"/>
              </a:solidFill>
              <a:latin typeface="Times New Roman" charset="0"/>
            </a:endParaRPr>
          </a:p>
        </p:txBody>
      </p:sp>
      <p:sp>
        <p:nvSpPr>
          <p:cNvPr id="135171" name="Text Box 3"/>
          <p:cNvSpPr txBox="1">
            <a:spLocks noChangeArrowheads="1"/>
          </p:cNvSpPr>
          <p:nvPr/>
        </p:nvSpPr>
        <p:spPr bwMode="auto">
          <a:xfrm>
            <a:off x="323850" y="333375"/>
            <a:ext cx="82819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endParaRPr lang="en-US" sz="1800"/>
          </a:p>
        </p:txBody>
      </p:sp>
      <p:sp>
        <p:nvSpPr>
          <p:cNvPr id="135172" name="Rectangle 4"/>
          <p:cNvSpPr>
            <a:spLocks noGrp="1" noChangeArrowheads="1"/>
          </p:cNvSpPr>
          <p:nvPr>
            <p:ph type="title"/>
          </p:nvPr>
        </p:nvSpPr>
        <p:spPr>
          <a:xfrm>
            <a:off x="685800" y="0"/>
            <a:ext cx="7772400" cy="1143000"/>
          </a:xfrm>
        </p:spPr>
        <p:txBody>
          <a:bodyPr/>
          <a:lstStyle/>
          <a:p>
            <a:r>
              <a:rPr lang="es-ES_tradnl" sz="4000" b="1" dirty="0">
                <a:solidFill>
                  <a:schemeClr val="bg1"/>
                </a:solidFill>
              </a:rPr>
              <a:t>Mitos sobre el bilingüismo</a:t>
            </a:r>
            <a:endParaRPr lang="es-ES" sz="4000" b="1" dirty="0"/>
          </a:p>
        </p:txBody>
      </p:sp>
      <p:sp>
        <p:nvSpPr>
          <p:cNvPr id="135173" name="Rectangle 5"/>
          <p:cNvSpPr>
            <a:spLocks noGrp="1" noChangeArrowheads="1"/>
          </p:cNvSpPr>
          <p:nvPr>
            <p:ph type="body" sz="half" idx="1"/>
          </p:nvPr>
        </p:nvSpPr>
        <p:spPr>
          <a:xfrm>
            <a:off x="228600" y="2438400"/>
            <a:ext cx="4648200" cy="3687763"/>
          </a:xfrm>
        </p:spPr>
        <p:txBody>
          <a:bodyPr/>
          <a:lstStyle/>
          <a:p>
            <a:r>
              <a:rPr lang="es-ES_tradnl" dirty="0"/>
              <a:t>Necesita profesor “nativo”</a:t>
            </a:r>
          </a:p>
          <a:p>
            <a:r>
              <a:rPr lang="es-ES_tradnl" dirty="0"/>
              <a:t>Primero L1</a:t>
            </a:r>
          </a:p>
          <a:p>
            <a:r>
              <a:rPr lang="es-ES_tradnl" dirty="0"/>
              <a:t>Confunde a los niños</a:t>
            </a:r>
          </a:p>
          <a:p>
            <a:r>
              <a:rPr lang="es-ES_tradnl" dirty="0"/>
              <a:t>Traducen</a:t>
            </a:r>
          </a:p>
          <a:p>
            <a:r>
              <a:rPr lang="es-ES_tradnl" dirty="0"/>
              <a:t>Esfuerzo extra</a:t>
            </a:r>
          </a:p>
          <a:p>
            <a:r>
              <a:rPr lang="es-ES_tradnl" dirty="0"/>
              <a:t>Los adultos no aprenden.</a:t>
            </a:r>
          </a:p>
          <a:p>
            <a:pPr>
              <a:buFontTx/>
              <a:buNone/>
            </a:pPr>
            <a:r>
              <a:rPr lang="es-ES_tradnl" dirty="0"/>
              <a:t> </a:t>
            </a:r>
          </a:p>
          <a:p>
            <a:pPr>
              <a:buFontTx/>
              <a:buNone/>
            </a:pPr>
            <a:r>
              <a:rPr lang="es-ES_tradnl" dirty="0"/>
              <a:t>       </a:t>
            </a:r>
          </a:p>
          <a:p>
            <a:endParaRPr lang="es-ES_tradnl" dirty="0"/>
          </a:p>
          <a:p>
            <a:endParaRPr lang="es-ES" dirty="0"/>
          </a:p>
        </p:txBody>
      </p:sp>
      <p:sp>
        <p:nvSpPr>
          <p:cNvPr id="135174" name="Rectangle 6"/>
          <p:cNvSpPr>
            <a:spLocks noGrp="1" noChangeArrowheads="1"/>
          </p:cNvSpPr>
          <p:nvPr>
            <p:ph type="body" sz="half" idx="2"/>
          </p:nvPr>
        </p:nvSpPr>
        <p:spPr>
          <a:xfrm>
            <a:off x="4572000" y="1628775"/>
            <a:ext cx="4038600" cy="4525963"/>
          </a:xfrm>
        </p:spPr>
        <p:txBody>
          <a:bodyPr/>
          <a:lstStyle/>
          <a:p>
            <a:pPr lvl="2"/>
            <a:endParaRPr lang="es-ES"/>
          </a:p>
          <a:p>
            <a:endParaRPr lang="es-ES"/>
          </a:p>
        </p:txBody>
      </p:sp>
      <p:pic>
        <p:nvPicPr>
          <p:cNvPr id="135175" name="Picture 7" descr="1807490953_3292bdfb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143000"/>
            <a:ext cx="4419600" cy="5715000"/>
          </a:xfrm>
          <a:prstGeom prst="rect">
            <a:avLst/>
          </a:prstGeom>
          <a:noFill/>
          <a:extLst>
            <a:ext uri="{909E8E84-426E-40dd-AFC4-6F175D3DCCD1}">
              <a14:hiddenFill xmlns:a14="http://schemas.microsoft.com/office/drawing/2010/main">
                <a:solidFill>
                  <a:srgbClr val="FFFFFF"/>
                </a:solidFill>
              </a14:hiddenFill>
            </a:ext>
          </a:extLst>
        </p:spPr>
      </p:pic>
      <p:sp>
        <p:nvSpPr>
          <p:cNvPr id="135176" name="Text Box 8"/>
          <p:cNvSpPr txBox="1">
            <a:spLocks noChangeArrowheads="1"/>
          </p:cNvSpPr>
          <p:nvPr/>
        </p:nvSpPr>
        <p:spPr bwMode="auto">
          <a:xfrm flipV="1">
            <a:off x="3492500" y="6850063"/>
            <a:ext cx="4391025" cy="579437"/>
          </a:xfrm>
          <a:prstGeom prst="rect">
            <a:avLst/>
          </a:prstGeom>
          <a:noFill/>
          <a:ln>
            <a:noFill/>
          </a:ln>
          <a:effectLst/>
          <a:extLst>
            <a:ext uri="{909E8E84-426E-40dd-AFC4-6F175D3DCCD1}">
              <a14:hiddenFill xmlns:a14="http://schemas.microsoft.com/office/drawing/2010/main">
                <a:solidFill>
                  <a:srgbClr val="A5002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a:spAutoFit/>
          </a:bodyPr>
          <a:lstStyle/>
          <a:p>
            <a:pPr algn="ctr" eaLnBrk="1" hangingPunct="1">
              <a:spcBef>
                <a:spcPct val="50000"/>
              </a:spcBef>
            </a:pPr>
            <a:endParaRPr lang="en-GB" sz="3200" b="1">
              <a:solidFill>
                <a:srgbClr val="CC3300"/>
              </a:solidFill>
              <a:latin typeface="Verdana" charset="0"/>
            </a:endParaRPr>
          </a:p>
        </p:txBody>
      </p:sp>
      <p:pic>
        <p:nvPicPr>
          <p:cNvPr id="9" name="Picture 8"/>
          <p:cNvPicPr/>
          <p:nvPr/>
        </p:nvPicPr>
        <p:blipFill>
          <a:blip r:embed="rId4">
            <a:extLst>
              <a:ext uri="{28A0092B-C50C-407E-A947-70E740481C1C}">
                <a14:useLocalDpi xmlns:a14="http://schemas.microsoft.com/office/drawing/2010/main" val="0"/>
              </a:ext>
            </a:extLst>
          </a:blip>
          <a:srcRect/>
          <a:stretch>
            <a:fillRect/>
          </a:stretch>
        </p:blipFill>
        <p:spPr bwMode="auto">
          <a:xfrm>
            <a:off x="3505200" y="5846445"/>
            <a:ext cx="1267460" cy="1011555"/>
          </a:xfrm>
          <a:prstGeom prst="rect">
            <a:avLst/>
          </a:prstGeom>
          <a:noFill/>
          <a:ln>
            <a:noFill/>
          </a:ln>
          <a:extLst/>
        </p:spPr>
      </p:pic>
    </p:spTree>
    <p:extLst>
      <p:ext uri="{BB962C8B-B14F-4D97-AF65-F5344CB8AC3E}">
        <p14:creationId xmlns:p14="http://schemas.microsoft.com/office/powerpoint/2010/main" val="38691024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135175"/>
                                        </p:tgtEl>
                                        <p:attrNameLst>
                                          <p:attrName>style.visibility</p:attrName>
                                        </p:attrNameLst>
                                      </p:cBhvr>
                                      <p:to>
                                        <p:strVal val="visible"/>
                                      </p:to>
                                    </p:set>
                                    <p:animEffect transition="in" filter="fade">
                                      <p:cBhvr>
                                        <p:cTn id="7" dur="770" decel="100000"/>
                                        <p:tgtEl>
                                          <p:spTgt spid="135175"/>
                                        </p:tgtEl>
                                      </p:cBhvr>
                                    </p:animEffect>
                                    <p:animScale>
                                      <p:cBhvr>
                                        <p:cTn id="8" dur="770" decel="100000"/>
                                        <p:tgtEl>
                                          <p:spTgt spid="135175"/>
                                        </p:tgtEl>
                                      </p:cBhvr>
                                      <p:from x="10000" y="10000"/>
                                      <p:to x="200000" y="450000"/>
                                    </p:animScale>
                                    <p:animScale>
                                      <p:cBhvr>
                                        <p:cTn id="9" dur="1230" accel="100000" fill="hold">
                                          <p:stCondLst>
                                            <p:cond delay="770"/>
                                          </p:stCondLst>
                                        </p:cTn>
                                        <p:tgtEl>
                                          <p:spTgt spid="135175"/>
                                        </p:tgtEl>
                                      </p:cBhvr>
                                      <p:from x="200000" y="450000"/>
                                      <p:to x="100000" y="100000"/>
                                    </p:animScale>
                                    <p:set>
                                      <p:cBhvr>
                                        <p:cTn id="10" dur="770" fill="hold"/>
                                        <p:tgtEl>
                                          <p:spTgt spid="135175"/>
                                        </p:tgtEl>
                                        <p:attrNameLst>
                                          <p:attrName>ppt_x</p:attrName>
                                        </p:attrNameLst>
                                      </p:cBhvr>
                                      <p:to>
                                        <p:strVal val="(0.5)"/>
                                      </p:to>
                                    </p:set>
                                    <p:anim from="(0.5)" to="(#ppt_x)" calcmode="lin" valueType="num">
                                      <p:cBhvr>
                                        <p:cTn id="11" dur="1230" accel="100000" fill="hold">
                                          <p:stCondLst>
                                            <p:cond delay="770"/>
                                          </p:stCondLst>
                                        </p:cTn>
                                        <p:tgtEl>
                                          <p:spTgt spid="135175"/>
                                        </p:tgtEl>
                                        <p:attrNameLst>
                                          <p:attrName>ppt_x</p:attrName>
                                        </p:attrNameLst>
                                      </p:cBhvr>
                                    </p:anim>
                                    <p:set>
                                      <p:cBhvr>
                                        <p:cTn id="12" dur="770" fill="hold"/>
                                        <p:tgtEl>
                                          <p:spTgt spid="135175"/>
                                        </p:tgtEl>
                                        <p:attrNameLst>
                                          <p:attrName>ppt_y</p:attrName>
                                        </p:attrNameLst>
                                      </p:cBhvr>
                                      <p:to>
                                        <p:strVal val="(#ppt_y+0.4)"/>
                                      </p:to>
                                    </p:set>
                                    <p:anim from="(#ppt_y+0.4)" to="(#ppt_y)" calcmode="lin" valueType="num">
                                      <p:cBhvr>
                                        <p:cTn id="13" dur="1230" accel="100000" fill="hold">
                                          <p:stCondLst>
                                            <p:cond delay="770"/>
                                          </p:stCondLst>
                                        </p:cTn>
                                        <p:tgtEl>
                                          <p:spTgt spid="135175"/>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135172"/>
                                        </p:tgtEl>
                                        <p:attrNameLst>
                                          <p:attrName>style.visibility</p:attrName>
                                        </p:attrNameLst>
                                      </p:cBhvr>
                                      <p:to>
                                        <p:strVal val="visible"/>
                                      </p:to>
                                    </p:set>
                                    <p:animEffect transition="in" filter="wipe(down)">
                                      <p:cBhvr>
                                        <p:cTn id="18" dur="290">
                                          <p:stCondLst>
                                            <p:cond delay="0"/>
                                          </p:stCondLst>
                                        </p:cTn>
                                        <p:tgtEl>
                                          <p:spTgt spid="135172"/>
                                        </p:tgtEl>
                                      </p:cBhvr>
                                    </p:animEffect>
                                    <p:anim calcmode="lin" valueType="num">
                                      <p:cBhvr>
                                        <p:cTn id="19" dur="911" tmFilter="0,0; 0.14,0.36; 0.43,0.73; 0.71,0.91; 1.0,1.0">
                                          <p:stCondLst>
                                            <p:cond delay="0"/>
                                          </p:stCondLst>
                                        </p:cTn>
                                        <p:tgtEl>
                                          <p:spTgt spid="135172"/>
                                        </p:tgtEl>
                                        <p:attrNameLst>
                                          <p:attrName>ppt_x</p:attrName>
                                        </p:attrNameLst>
                                      </p:cBhvr>
                                      <p:tavLst>
                                        <p:tav tm="0">
                                          <p:val>
                                            <p:strVal val="#ppt_x-0.25"/>
                                          </p:val>
                                        </p:tav>
                                        <p:tav tm="100000">
                                          <p:val>
                                            <p:strVal val="#ppt_x"/>
                                          </p:val>
                                        </p:tav>
                                      </p:tavLst>
                                    </p:anim>
                                    <p:anim calcmode="lin" valueType="num">
                                      <p:cBhvr>
                                        <p:cTn id="20" dur="332" tmFilter="0.0,0.0; 0.25,0.07; 0.50,0.2; 0.75,0.467; 1.0,1.0">
                                          <p:stCondLst>
                                            <p:cond delay="0"/>
                                          </p:stCondLst>
                                        </p:cTn>
                                        <p:tgtEl>
                                          <p:spTgt spid="135172"/>
                                        </p:tgtEl>
                                        <p:attrNameLst>
                                          <p:attrName>ppt_y</p:attrName>
                                        </p:attrNameLst>
                                      </p:cBhvr>
                                      <p:tavLst>
                                        <p:tav tm="0" fmla="#ppt_y-sin(pi*$)/3">
                                          <p:val>
                                            <p:fltVal val="0.5"/>
                                          </p:val>
                                        </p:tav>
                                        <p:tav tm="100000">
                                          <p:val>
                                            <p:fltVal val="1"/>
                                          </p:val>
                                        </p:tav>
                                      </p:tavLst>
                                    </p:anim>
                                    <p:anim calcmode="lin" valueType="num">
                                      <p:cBhvr>
                                        <p:cTn id="21" dur="332" tmFilter="0, 0; 0.125,0.2665; 0.25,0.4; 0.375,0.465; 0.5,0.5;  0.625,0.535; 0.75,0.6; 0.875,0.7335; 1,1">
                                          <p:stCondLst>
                                            <p:cond delay="332"/>
                                          </p:stCondLst>
                                        </p:cTn>
                                        <p:tgtEl>
                                          <p:spTgt spid="135172"/>
                                        </p:tgtEl>
                                        <p:attrNameLst>
                                          <p:attrName>ppt_y</p:attrName>
                                        </p:attrNameLst>
                                      </p:cBhvr>
                                      <p:tavLst>
                                        <p:tav tm="0" fmla="#ppt_y-sin(pi*$)/9">
                                          <p:val>
                                            <p:fltVal val="0"/>
                                          </p:val>
                                        </p:tav>
                                        <p:tav tm="100000">
                                          <p:val>
                                            <p:fltVal val="1"/>
                                          </p:val>
                                        </p:tav>
                                      </p:tavLst>
                                    </p:anim>
                                    <p:anim calcmode="lin" valueType="num">
                                      <p:cBhvr>
                                        <p:cTn id="22" dur="166" tmFilter="0, 0; 0.125,0.2665; 0.25,0.4; 0.375,0.465; 0.5,0.5;  0.625,0.535; 0.75,0.6; 0.875,0.7335; 1,1">
                                          <p:stCondLst>
                                            <p:cond delay="662"/>
                                          </p:stCondLst>
                                        </p:cTn>
                                        <p:tgtEl>
                                          <p:spTgt spid="135172"/>
                                        </p:tgtEl>
                                        <p:attrNameLst>
                                          <p:attrName>ppt_y</p:attrName>
                                        </p:attrNameLst>
                                      </p:cBhvr>
                                      <p:tavLst>
                                        <p:tav tm="0" fmla="#ppt_y-sin(pi*$)/27">
                                          <p:val>
                                            <p:fltVal val="0"/>
                                          </p:val>
                                        </p:tav>
                                        <p:tav tm="100000">
                                          <p:val>
                                            <p:fltVal val="1"/>
                                          </p:val>
                                        </p:tav>
                                      </p:tavLst>
                                    </p:anim>
                                    <p:anim calcmode="lin" valueType="num">
                                      <p:cBhvr>
                                        <p:cTn id="23" dur="82" tmFilter="0, 0; 0.125,0.2665; 0.25,0.4; 0.375,0.465; 0.5,0.5;  0.625,0.535; 0.75,0.6; 0.875,0.7335; 1,1">
                                          <p:stCondLst>
                                            <p:cond delay="828"/>
                                          </p:stCondLst>
                                        </p:cTn>
                                        <p:tgtEl>
                                          <p:spTgt spid="135172"/>
                                        </p:tgtEl>
                                        <p:attrNameLst>
                                          <p:attrName>ppt_y</p:attrName>
                                        </p:attrNameLst>
                                      </p:cBhvr>
                                      <p:tavLst>
                                        <p:tav tm="0" fmla="#ppt_y-sin(pi*$)/81">
                                          <p:val>
                                            <p:fltVal val="0"/>
                                          </p:val>
                                        </p:tav>
                                        <p:tav tm="100000">
                                          <p:val>
                                            <p:fltVal val="1"/>
                                          </p:val>
                                        </p:tav>
                                      </p:tavLst>
                                    </p:anim>
                                    <p:animScale>
                                      <p:cBhvr>
                                        <p:cTn id="24" dur="13">
                                          <p:stCondLst>
                                            <p:cond delay="325"/>
                                          </p:stCondLst>
                                        </p:cTn>
                                        <p:tgtEl>
                                          <p:spTgt spid="135172"/>
                                        </p:tgtEl>
                                      </p:cBhvr>
                                      <p:to x="100000" y="60000"/>
                                    </p:animScale>
                                    <p:animScale>
                                      <p:cBhvr>
                                        <p:cTn id="25" dur="83" decel="50000">
                                          <p:stCondLst>
                                            <p:cond delay="338"/>
                                          </p:stCondLst>
                                        </p:cTn>
                                        <p:tgtEl>
                                          <p:spTgt spid="135172"/>
                                        </p:tgtEl>
                                      </p:cBhvr>
                                      <p:to x="100000" y="100000"/>
                                    </p:animScale>
                                    <p:animScale>
                                      <p:cBhvr>
                                        <p:cTn id="26" dur="13">
                                          <p:stCondLst>
                                            <p:cond delay="656"/>
                                          </p:stCondLst>
                                        </p:cTn>
                                        <p:tgtEl>
                                          <p:spTgt spid="135172"/>
                                        </p:tgtEl>
                                      </p:cBhvr>
                                      <p:to x="100000" y="80000"/>
                                    </p:animScale>
                                    <p:animScale>
                                      <p:cBhvr>
                                        <p:cTn id="27" dur="83" decel="50000">
                                          <p:stCondLst>
                                            <p:cond delay="669"/>
                                          </p:stCondLst>
                                        </p:cTn>
                                        <p:tgtEl>
                                          <p:spTgt spid="135172"/>
                                        </p:tgtEl>
                                      </p:cBhvr>
                                      <p:to x="100000" y="100000"/>
                                    </p:animScale>
                                    <p:animScale>
                                      <p:cBhvr>
                                        <p:cTn id="28" dur="13">
                                          <p:stCondLst>
                                            <p:cond delay="821"/>
                                          </p:stCondLst>
                                        </p:cTn>
                                        <p:tgtEl>
                                          <p:spTgt spid="135172"/>
                                        </p:tgtEl>
                                      </p:cBhvr>
                                      <p:to x="100000" y="90000"/>
                                    </p:animScale>
                                    <p:animScale>
                                      <p:cBhvr>
                                        <p:cTn id="29" dur="83" decel="50000">
                                          <p:stCondLst>
                                            <p:cond delay="834"/>
                                          </p:stCondLst>
                                        </p:cTn>
                                        <p:tgtEl>
                                          <p:spTgt spid="135172"/>
                                        </p:tgtEl>
                                      </p:cBhvr>
                                      <p:to x="100000" y="100000"/>
                                    </p:animScale>
                                    <p:animScale>
                                      <p:cBhvr>
                                        <p:cTn id="30" dur="13">
                                          <p:stCondLst>
                                            <p:cond delay="904"/>
                                          </p:stCondLst>
                                        </p:cTn>
                                        <p:tgtEl>
                                          <p:spTgt spid="135172"/>
                                        </p:tgtEl>
                                      </p:cBhvr>
                                      <p:to x="100000" y="95000"/>
                                    </p:animScale>
                                    <p:animScale>
                                      <p:cBhvr>
                                        <p:cTn id="31" dur="83" decel="50000">
                                          <p:stCondLst>
                                            <p:cond delay="917"/>
                                          </p:stCondLst>
                                        </p:cTn>
                                        <p:tgtEl>
                                          <p:spTgt spid="135172"/>
                                        </p:tgtEl>
                                      </p:cBhvr>
                                      <p:to x="100000" y="100000"/>
                                    </p:animScale>
                                  </p:childTnLst>
                                </p:cTn>
                              </p:par>
                            </p:childTnLst>
                          </p:cTn>
                        </p:par>
                      </p:childTnLst>
                    </p:cTn>
                  </p:par>
                  <p:par>
                    <p:cTn id="32" fill="hold" nodeType="clickPar">
                      <p:stCondLst>
                        <p:cond delay="indefinite"/>
                      </p:stCondLst>
                      <p:childTnLst>
                        <p:par>
                          <p:cTn id="33" fill="hold" nodeType="withGroup">
                            <p:stCondLst>
                              <p:cond delay="0"/>
                            </p:stCondLst>
                            <p:childTnLst>
                              <p:par>
                                <p:cTn id="34" presetID="54" presetClass="entr" presetSubtype="0" accel="100000" fill="hold" grpId="0" nodeType="clickEffect">
                                  <p:stCondLst>
                                    <p:cond delay="0"/>
                                  </p:stCondLst>
                                  <p:childTnLst>
                                    <p:set>
                                      <p:cBhvr>
                                        <p:cTn id="35" dur="1" fill="hold">
                                          <p:stCondLst>
                                            <p:cond delay="0"/>
                                          </p:stCondLst>
                                        </p:cTn>
                                        <p:tgtEl>
                                          <p:spTgt spid="135173">
                                            <p:txEl>
                                              <p:pRg st="0" end="0"/>
                                            </p:txEl>
                                          </p:spTgt>
                                        </p:tgtEl>
                                        <p:attrNameLst>
                                          <p:attrName>style.visibility</p:attrName>
                                        </p:attrNameLst>
                                      </p:cBhvr>
                                      <p:to>
                                        <p:strVal val="visible"/>
                                      </p:to>
                                    </p:set>
                                    <p:anim calcmode="lin" valueType="num">
                                      <p:cBhvr>
                                        <p:cTn id="36" dur="500" fill="hold"/>
                                        <p:tgtEl>
                                          <p:spTgt spid="135173">
                                            <p:txEl>
                                              <p:pRg st="0" end="0"/>
                                            </p:txEl>
                                          </p:spTgt>
                                        </p:tgtEl>
                                        <p:attrNameLst>
                                          <p:attrName>ppt_w</p:attrName>
                                        </p:attrNameLst>
                                      </p:cBhvr>
                                      <p:tavLst>
                                        <p:tav tm="0">
                                          <p:val>
                                            <p:strVal val="#ppt_w*0.05"/>
                                          </p:val>
                                        </p:tav>
                                        <p:tav tm="100000">
                                          <p:val>
                                            <p:strVal val="#ppt_w"/>
                                          </p:val>
                                        </p:tav>
                                      </p:tavLst>
                                    </p:anim>
                                    <p:anim calcmode="lin" valueType="num">
                                      <p:cBhvr>
                                        <p:cTn id="37" dur="500" fill="hold"/>
                                        <p:tgtEl>
                                          <p:spTgt spid="135173">
                                            <p:txEl>
                                              <p:pRg st="0" end="0"/>
                                            </p:txEl>
                                          </p:spTgt>
                                        </p:tgtEl>
                                        <p:attrNameLst>
                                          <p:attrName>ppt_h</p:attrName>
                                        </p:attrNameLst>
                                      </p:cBhvr>
                                      <p:tavLst>
                                        <p:tav tm="0">
                                          <p:val>
                                            <p:strVal val="#ppt_h"/>
                                          </p:val>
                                        </p:tav>
                                        <p:tav tm="100000">
                                          <p:val>
                                            <p:strVal val="#ppt_h"/>
                                          </p:val>
                                        </p:tav>
                                      </p:tavLst>
                                    </p:anim>
                                    <p:anim calcmode="lin" valueType="num">
                                      <p:cBhvr>
                                        <p:cTn id="38" dur="500" fill="hold"/>
                                        <p:tgtEl>
                                          <p:spTgt spid="135173">
                                            <p:txEl>
                                              <p:pRg st="0" end="0"/>
                                            </p:txEl>
                                          </p:spTgt>
                                        </p:tgtEl>
                                        <p:attrNameLst>
                                          <p:attrName>ppt_x</p:attrName>
                                        </p:attrNameLst>
                                      </p:cBhvr>
                                      <p:tavLst>
                                        <p:tav tm="0">
                                          <p:val>
                                            <p:strVal val="#ppt_x-.2"/>
                                          </p:val>
                                        </p:tav>
                                        <p:tav tm="100000">
                                          <p:val>
                                            <p:strVal val="#ppt_x"/>
                                          </p:val>
                                        </p:tav>
                                      </p:tavLst>
                                    </p:anim>
                                    <p:anim calcmode="lin" valueType="num">
                                      <p:cBhvr>
                                        <p:cTn id="39" dur="500" fill="hold"/>
                                        <p:tgtEl>
                                          <p:spTgt spid="135173">
                                            <p:txEl>
                                              <p:pRg st="0" end="0"/>
                                            </p:txEl>
                                          </p:spTgt>
                                        </p:tgtEl>
                                        <p:attrNameLst>
                                          <p:attrName>ppt_y</p:attrName>
                                        </p:attrNameLst>
                                      </p:cBhvr>
                                      <p:tavLst>
                                        <p:tav tm="0">
                                          <p:val>
                                            <p:strVal val="#ppt_y"/>
                                          </p:val>
                                        </p:tav>
                                        <p:tav tm="100000">
                                          <p:val>
                                            <p:strVal val="#ppt_y"/>
                                          </p:val>
                                        </p:tav>
                                      </p:tavLst>
                                    </p:anim>
                                    <p:animEffect transition="in" filter="fade">
                                      <p:cBhvr>
                                        <p:cTn id="40" dur="500"/>
                                        <p:tgtEl>
                                          <p:spTgt spid="135173">
                                            <p:txEl>
                                              <p:pRg st="0" end="0"/>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4" presetClass="entr" presetSubtype="0" accel="100000" fill="hold" grpId="0" nodeType="clickEffect">
                                  <p:stCondLst>
                                    <p:cond delay="0"/>
                                  </p:stCondLst>
                                  <p:childTnLst>
                                    <p:set>
                                      <p:cBhvr>
                                        <p:cTn id="44" dur="1" fill="hold">
                                          <p:stCondLst>
                                            <p:cond delay="0"/>
                                          </p:stCondLst>
                                        </p:cTn>
                                        <p:tgtEl>
                                          <p:spTgt spid="135173">
                                            <p:txEl>
                                              <p:pRg st="1" end="1"/>
                                            </p:txEl>
                                          </p:spTgt>
                                        </p:tgtEl>
                                        <p:attrNameLst>
                                          <p:attrName>style.visibility</p:attrName>
                                        </p:attrNameLst>
                                      </p:cBhvr>
                                      <p:to>
                                        <p:strVal val="visible"/>
                                      </p:to>
                                    </p:set>
                                    <p:anim calcmode="lin" valueType="num">
                                      <p:cBhvr>
                                        <p:cTn id="45" dur="500" fill="hold"/>
                                        <p:tgtEl>
                                          <p:spTgt spid="135173">
                                            <p:txEl>
                                              <p:pRg st="1" end="1"/>
                                            </p:txEl>
                                          </p:spTgt>
                                        </p:tgtEl>
                                        <p:attrNameLst>
                                          <p:attrName>ppt_w</p:attrName>
                                        </p:attrNameLst>
                                      </p:cBhvr>
                                      <p:tavLst>
                                        <p:tav tm="0">
                                          <p:val>
                                            <p:strVal val="#ppt_w*0.05"/>
                                          </p:val>
                                        </p:tav>
                                        <p:tav tm="100000">
                                          <p:val>
                                            <p:strVal val="#ppt_w"/>
                                          </p:val>
                                        </p:tav>
                                      </p:tavLst>
                                    </p:anim>
                                    <p:anim calcmode="lin" valueType="num">
                                      <p:cBhvr>
                                        <p:cTn id="46" dur="500" fill="hold"/>
                                        <p:tgtEl>
                                          <p:spTgt spid="135173">
                                            <p:txEl>
                                              <p:pRg st="1" end="1"/>
                                            </p:txEl>
                                          </p:spTgt>
                                        </p:tgtEl>
                                        <p:attrNameLst>
                                          <p:attrName>ppt_h</p:attrName>
                                        </p:attrNameLst>
                                      </p:cBhvr>
                                      <p:tavLst>
                                        <p:tav tm="0">
                                          <p:val>
                                            <p:strVal val="#ppt_h"/>
                                          </p:val>
                                        </p:tav>
                                        <p:tav tm="100000">
                                          <p:val>
                                            <p:strVal val="#ppt_h"/>
                                          </p:val>
                                        </p:tav>
                                      </p:tavLst>
                                    </p:anim>
                                    <p:anim calcmode="lin" valueType="num">
                                      <p:cBhvr>
                                        <p:cTn id="47" dur="500" fill="hold"/>
                                        <p:tgtEl>
                                          <p:spTgt spid="135173">
                                            <p:txEl>
                                              <p:pRg st="1" end="1"/>
                                            </p:txEl>
                                          </p:spTgt>
                                        </p:tgtEl>
                                        <p:attrNameLst>
                                          <p:attrName>ppt_x</p:attrName>
                                        </p:attrNameLst>
                                      </p:cBhvr>
                                      <p:tavLst>
                                        <p:tav tm="0">
                                          <p:val>
                                            <p:strVal val="#ppt_x-.2"/>
                                          </p:val>
                                        </p:tav>
                                        <p:tav tm="100000">
                                          <p:val>
                                            <p:strVal val="#ppt_x"/>
                                          </p:val>
                                        </p:tav>
                                      </p:tavLst>
                                    </p:anim>
                                    <p:anim calcmode="lin" valueType="num">
                                      <p:cBhvr>
                                        <p:cTn id="48" dur="500" fill="hold"/>
                                        <p:tgtEl>
                                          <p:spTgt spid="135173">
                                            <p:txEl>
                                              <p:pRg st="1" end="1"/>
                                            </p:txEl>
                                          </p:spTgt>
                                        </p:tgtEl>
                                        <p:attrNameLst>
                                          <p:attrName>ppt_y</p:attrName>
                                        </p:attrNameLst>
                                      </p:cBhvr>
                                      <p:tavLst>
                                        <p:tav tm="0">
                                          <p:val>
                                            <p:strVal val="#ppt_y"/>
                                          </p:val>
                                        </p:tav>
                                        <p:tav tm="100000">
                                          <p:val>
                                            <p:strVal val="#ppt_y"/>
                                          </p:val>
                                        </p:tav>
                                      </p:tavLst>
                                    </p:anim>
                                    <p:animEffect transition="in" filter="fade">
                                      <p:cBhvr>
                                        <p:cTn id="49" dur="500"/>
                                        <p:tgtEl>
                                          <p:spTgt spid="135173">
                                            <p:txEl>
                                              <p:pRg st="1" end="1"/>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54" presetClass="entr" presetSubtype="0" accel="100000" fill="hold" grpId="0" nodeType="clickEffect">
                                  <p:stCondLst>
                                    <p:cond delay="0"/>
                                  </p:stCondLst>
                                  <p:childTnLst>
                                    <p:set>
                                      <p:cBhvr>
                                        <p:cTn id="53" dur="1" fill="hold">
                                          <p:stCondLst>
                                            <p:cond delay="0"/>
                                          </p:stCondLst>
                                        </p:cTn>
                                        <p:tgtEl>
                                          <p:spTgt spid="135173">
                                            <p:txEl>
                                              <p:pRg st="2" end="2"/>
                                            </p:txEl>
                                          </p:spTgt>
                                        </p:tgtEl>
                                        <p:attrNameLst>
                                          <p:attrName>style.visibility</p:attrName>
                                        </p:attrNameLst>
                                      </p:cBhvr>
                                      <p:to>
                                        <p:strVal val="visible"/>
                                      </p:to>
                                    </p:set>
                                    <p:anim calcmode="lin" valueType="num">
                                      <p:cBhvr>
                                        <p:cTn id="54" dur="500" fill="hold"/>
                                        <p:tgtEl>
                                          <p:spTgt spid="135173">
                                            <p:txEl>
                                              <p:pRg st="2" end="2"/>
                                            </p:txEl>
                                          </p:spTgt>
                                        </p:tgtEl>
                                        <p:attrNameLst>
                                          <p:attrName>ppt_w</p:attrName>
                                        </p:attrNameLst>
                                      </p:cBhvr>
                                      <p:tavLst>
                                        <p:tav tm="0">
                                          <p:val>
                                            <p:strVal val="#ppt_w*0.05"/>
                                          </p:val>
                                        </p:tav>
                                        <p:tav tm="100000">
                                          <p:val>
                                            <p:strVal val="#ppt_w"/>
                                          </p:val>
                                        </p:tav>
                                      </p:tavLst>
                                    </p:anim>
                                    <p:anim calcmode="lin" valueType="num">
                                      <p:cBhvr>
                                        <p:cTn id="55" dur="500" fill="hold"/>
                                        <p:tgtEl>
                                          <p:spTgt spid="135173">
                                            <p:txEl>
                                              <p:pRg st="2" end="2"/>
                                            </p:txEl>
                                          </p:spTgt>
                                        </p:tgtEl>
                                        <p:attrNameLst>
                                          <p:attrName>ppt_h</p:attrName>
                                        </p:attrNameLst>
                                      </p:cBhvr>
                                      <p:tavLst>
                                        <p:tav tm="0">
                                          <p:val>
                                            <p:strVal val="#ppt_h"/>
                                          </p:val>
                                        </p:tav>
                                        <p:tav tm="100000">
                                          <p:val>
                                            <p:strVal val="#ppt_h"/>
                                          </p:val>
                                        </p:tav>
                                      </p:tavLst>
                                    </p:anim>
                                    <p:anim calcmode="lin" valueType="num">
                                      <p:cBhvr>
                                        <p:cTn id="56" dur="500" fill="hold"/>
                                        <p:tgtEl>
                                          <p:spTgt spid="135173">
                                            <p:txEl>
                                              <p:pRg st="2" end="2"/>
                                            </p:txEl>
                                          </p:spTgt>
                                        </p:tgtEl>
                                        <p:attrNameLst>
                                          <p:attrName>ppt_x</p:attrName>
                                        </p:attrNameLst>
                                      </p:cBhvr>
                                      <p:tavLst>
                                        <p:tav tm="0">
                                          <p:val>
                                            <p:strVal val="#ppt_x-.2"/>
                                          </p:val>
                                        </p:tav>
                                        <p:tav tm="100000">
                                          <p:val>
                                            <p:strVal val="#ppt_x"/>
                                          </p:val>
                                        </p:tav>
                                      </p:tavLst>
                                    </p:anim>
                                    <p:anim calcmode="lin" valueType="num">
                                      <p:cBhvr>
                                        <p:cTn id="57" dur="500" fill="hold"/>
                                        <p:tgtEl>
                                          <p:spTgt spid="135173">
                                            <p:txEl>
                                              <p:pRg st="2" end="2"/>
                                            </p:txEl>
                                          </p:spTgt>
                                        </p:tgtEl>
                                        <p:attrNameLst>
                                          <p:attrName>ppt_y</p:attrName>
                                        </p:attrNameLst>
                                      </p:cBhvr>
                                      <p:tavLst>
                                        <p:tav tm="0">
                                          <p:val>
                                            <p:strVal val="#ppt_y"/>
                                          </p:val>
                                        </p:tav>
                                        <p:tav tm="100000">
                                          <p:val>
                                            <p:strVal val="#ppt_y"/>
                                          </p:val>
                                        </p:tav>
                                      </p:tavLst>
                                    </p:anim>
                                    <p:animEffect transition="in" filter="fade">
                                      <p:cBhvr>
                                        <p:cTn id="58" dur="500"/>
                                        <p:tgtEl>
                                          <p:spTgt spid="135173">
                                            <p:txEl>
                                              <p:pRg st="2" end="2"/>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4" presetClass="entr" presetSubtype="0" accel="100000" fill="hold" grpId="0" nodeType="clickEffect">
                                  <p:stCondLst>
                                    <p:cond delay="0"/>
                                  </p:stCondLst>
                                  <p:childTnLst>
                                    <p:set>
                                      <p:cBhvr>
                                        <p:cTn id="62" dur="1" fill="hold">
                                          <p:stCondLst>
                                            <p:cond delay="0"/>
                                          </p:stCondLst>
                                        </p:cTn>
                                        <p:tgtEl>
                                          <p:spTgt spid="135173">
                                            <p:txEl>
                                              <p:pRg st="3" end="3"/>
                                            </p:txEl>
                                          </p:spTgt>
                                        </p:tgtEl>
                                        <p:attrNameLst>
                                          <p:attrName>style.visibility</p:attrName>
                                        </p:attrNameLst>
                                      </p:cBhvr>
                                      <p:to>
                                        <p:strVal val="visible"/>
                                      </p:to>
                                    </p:set>
                                    <p:anim calcmode="lin" valueType="num">
                                      <p:cBhvr>
                                        <p:cTn id="63" dur="500" fill="hold"/>
                                        <p:tgtEl>
                                          <p:spTgt spid="135173">
                                            <p:txEl>
                                              <p:pRg st="3" end="3"/>
                                            </p:txEl>
                                          </p:spTgt>
                                        </p:tgtEl>
                                        <p:attrNameLst>
                                          <p:attrName>ppt_w</p:attrName>
                                        </p:attrNameLst>
                                      </p:cBhvr>
                                      <p:tavLst>
                                        <p:tav tm="0">
                                          <p:val>
                                            <p:strVal val="#ppt_w*0.05"/>
                                          </p:val>
                                        </p:tav>
                                        <p:tav tm="100000">
                                          <p:val>
                                            <p:strVal val="#ppt_w"/>
                                          </p:val>
                                        </p:tav>
                                      </p:tavLst>
                                    </p:anim>
                                    <p:anim calcmode="lin" valueType="num">
                                      <p:cBhvr>
                                        <p:cTn id="64" dur="500" fill="hold"/>
                                        <p:tgtEl>
                                          <p:spTgt spid="135173">
                                            <p:txEl>
                                              <p:pRg st="3" end="3"/>
                                            </p:txEl>
                                          </p:spTgt>
                                        </p:tgtEl>
                                        <p:attrNameLst>
                                          <p:attrName>ppt_h</p:attrName>
                                        </p:attrNameLst>
                                      </p:cBhvr>
                                      <p:tavLst>
                                        <p:tav tm="0">
                                          <p:val>
                                            <p:strVal val="#ppt_h"/>
                                          </p:val>
                                        </p:tav>
                                        <p:tav tm="100000">
                                          <p:val>
                                            <p:strVal val="#ppt_h"/>
                                          </p:val>
                                        </p:tav>
                                      </p:tavLst>
                                    </p:anim>
                                    <p:anim calcmode="lin" valueType="num">
                                      <p:cBhvr>
                                        <p:cTn id="65" dur="500" fill="hold"/>
                                        <p:tgtEl>
                                          <p:spTgt spid="135173">
                                            <p:txEl>
                                              <p:pRg st="3" end="3"/>
                                            </p:txEl>
                                          </p:spTgt>
                                        </p:tgtEl>
                                        <p:attrNameLst>
                                          <p:attrName>ppt_x</p:attrName>
                                        </p:attrNameLst>
                                      </p:cBhvr>
                                      <p:tavLst>
                                        <p:tav tm="0">
                                          <p:val>
                                            <p:strVal val="#ppt_x-.2"/>
                                          </p:val>
                                        </p:tav>
                                        <p:tav tm="100000">
                                          <p:val>
                                            <p:strVal val="#ppt_x"/>
                                          </p:val>
                                        </p:tav>
                                      </p:tavLst>
                                    </p:anim>
                                    <p:anim calcmode="lin" valueType="num">
                                      <p:cBhvr>
                                        <p:cTn id="66" dur="500" fill="hold"/>
                                        <p:tgtEl>
                                          <p:spTgt spid="135173">
                                            <p:txEl>
                                              <p:pRg st="3" end="3"/>
                                            </p:txEl>
                                          </p:spTgt>
                                        </p:tgtEl>
                                        <p:attrNameLst>
                                          <p:attrName>ppt_y</p:attrName>
                                        </p:attrNameLst>
                                      </p:cBhvr>
                                      <p:tavLst>
                                        <p:tav tm="0">
                                          <p:val>
                                            <p:strVal val="#ppt_y"/>
                                          </p:val>
                                        </p:tav>
                                        <p:tav tm="100000">
                                          <p:val>
                                            <p:strVal val="#ppt_y"/>
                                          </p:val>
                                        </p:tav>
                                      </p:tavLst>
                                    </p:anim>
                                    <p:animEffect transition="in" filter="fade">
                                      <p:cBhvr>
                                        <p:cTn id="67" dur="500"/>
                                        <p:tgtEl>
                                          <p:spTgt spid="135173">
                                            <p:txEl>
                                              <p:pRg st="3" end="3"/>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4" presetClass="entr" presetSubtype="0" accel="100000" fill="hold" grpId="0" nodeType="clickEffect">
                                  <p:stCondLst>
                                    <p:cond delay="0"/>
                                  </p:stCondLst>
                                  <p:childTnLst>
                                    <p:set>
                                      <p:cBhvr>
                                        <p:cTn id="71" dur="1" fill="hold">
                                          <p:stCondLst>
                                            <p:cond delay="0"/>
                                          </p:stCondLst>
                                        </p:cTn>
                                        <p:tgtEl>
                                          <p:spTgt spid="135173">
                                            <p:txEl>
                                              <p:pRg st="4" end="4"/>
                                            </p:txEl>
                                          </p:spTgt>
                                        </p:tgtEl>
                                        <p:attrNameLst>
                                          <p:attrName>style.visibility</p:attrName>
                                        </p:attrNameLst>
                                      </p:cBhvr>
                                      <p:to>
                                        <p:strVal val="visible"/>
                                      </p:to>
                                    </p:set>
                                    <p:anim calcmode="lin" valueType="num">
                                      <p:cBhvr>
                                        <p:cTn id="72" dur="500" fill="hold"/>
                                        <p:tgtEl>
                                          <p:spTgt spid="135173">
                                            <p:txEl>
                                              <p:pRg st="4" end="4"/>
                                            </p:txEl>
                                          </p:spTgt>
                                        </p:tgtEl>
                                        <p:attrNameLst>
                                          <p:attrName>ppt_w</p:attrName>
                                        </p:attrNameLst>
                                      </p:cBhvr>
                                      <p:tavLst>
                                        <p:tav tm="0">
                                          <p:val>
                                            <p:strVal val="#ppt_w*0.05"/>
                                          </p:val>
                                        </p:tav>
                                        <p:tav tm="100000">
                                          <p:val>
                                            <p:strVal val="#ppt_w"/>
                                          </p:val>
                                        </p:tav>
                                      </p:tavLst>
                                    </p:anim>
                                    <p:anim calcmode="lin" valueType="num">
                                      <p:cBhvr>
                                        <p:cTn id="73" dur="500" fill="hold"/>
                                        <p:tgtEl>
                                          <p:spTgt spid="135173">
                                            <p:txEl>
                                              <p:pRg st="4" end="4"/>
                                            </p:txEl>
                                          </p:spTgt>
                                        </p:tgtEl>
                                        <p:attrNameLst>
                                          <p:attrName>ppt_h</p:attrName>
                                        </p:attrNameLst>
                                      </p:cBhvr>
                                      <p:tavLst>
                                        <p:tav tm="0">
                                          <p:val>
                                            <p:strVal val="#ppt_h"/>
                                          </p:val>
                                        </p:tav>
                                        <p:tav tm="100000">
                                          <p:val>
                                            <p:strVal val="#ppt_h"/>
                                          </p:val>
                                        </p:tav>
                                      </p:tavLst>
                                    </p:anim>
                                    <p:anim calcmode="lin" valueType="num">
                                      <p:cBhvr>
                                        <p:cTn id="74" dur="500" fill="hold"/>
                                        <p:tgtEl>
                                          <p:spTgt spid="135173">
                                            <p:txEl>
                                              <p:pRg st="4" end="4"/>
                                            </p:txEl>
                                          </p:spTgt>
                                        </p:tgtEl>
                                        <p:attrNameLst>
                                          <p:attrName>ppt_x</p:attrName>
                                        </p:attrNameLst>
                                      </p:cBhvr>
                                      <p:tavLst>
                                        <p:tav tm="0">
                                          <p:val>
                                            <p:strVal val="#ppt_x-.2"/>
                                          </p:val>
                                        </p:tav>
                                        <p:tav tm="100000">
                                          <p:val>
                                            <p:strVal val="#ppt_x"/>
                                          </p:val>
                                        </p:tav>
                                      </p:tavLst>
                                    </p:anim>
                                    <p:anim calcmode="lin" valueType="num">
                                      <p:cBhvr>
                                        <p:cTn id="75" dur="500" fill="hold"/>
                                        <p:tgtEl>
                                          <p:spTgt spid="135173">
                                            <p:txEl>
                                              <p:pRg st="4" end="4"/>
                                            </p:txEl>
                                          </p:spTgt>
                                        </p:tgtEl>
                                        <p:attrNameLst>
                                          <p:attrName>ppt_y</p:attrName>
                                        </p:attrNameLst>
                                      </p:cBhvr>
                                      <p:tavLst>
                                        <p:tav tm="0">
                                          <p:val>
                                            <p:strVal val="#ppt_y"/>
                                          </p:val>
                                        </p:tav>
                                        <p:tav tm="100000">
                                          <p:val>
                                            <p:strVal val="#ppt_y"/>
                                          </p:val>
                                        </p:tav>
                                      </p:tavLst>
                                    </p:anim>
                                    <p:animEffect transition="in" filter="fade">
                                      <p:cBhvr>
                                        <p:cTn id="76" dur="500"/>
                                        <p:tgtEl>
                                          <p:spTgt spid="135173">
                                            <p:txEl>
                                              <p:pRg st="4" end="4"/>
                                            </p:txEl>
                                          </p:spTgt>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54" presetClass="entr" presetSubtype="0" accel="100000" fill="hold" grpId="0" nodeType="clickEffect">
                                  <p:stCondLst>
                                    <p:cond delay="0"/>
                                  </p:stCondLst>
                                  <p:childTnLst>
                                    <p:set>
                                      <p:cBhvr>
                                        <p:cTn id="80" dur="1" fill="hold">
                                          <p:stCondLst>
                                            <p:cond delay="0"/>
                                          </p:stCondLst>
                                        </p:cTn>
                                        <p:tgtEl>
                                          <p:spTgt spid="135173">
                                            <p:txEl>
                                              <p:pRg st="5" end="5"/>
                                            </p:txEl>
                                          </p:spTgt>
                                        </p:tgtEl>
                                        <p:attrNameLst>
                                          <p:attrName>style.visibility</p:attrName>
                                        </p:attrNameLst>
                                      </p:cBhvr>
                                      <p:to>
                                        <p:strVal val="visible"/>
                                      </p:to>
                                    </p:set>
                                    <p:anim calcmode="lin" valueType="num">
                                      <p:cBhvr>
                                        <p:cTn id="81" dur="500" fill="hold"/>
                                        <p:tgtEl>
                                          <p:spTgt spid="135173">
                                            <p:txEl>
                                              <p:pRg st="5" end="5"/>
                                            </p:txEl>
                                          </p:spTgt>
                                        </p:tgtEl>
                                        <p:attrNameLst>
                                          <p:attrName>ppt_w</p:attrName>
                                        </p:attrNameLst>
                                      </p:cBhvr>
                                      <p:tavLst>
                                        <p:tav tm="0">
                                          <p:val>
                                            <p:strVal val="#ppt_w*0.05"/>
                                          </p:val>
                                        </p:tav>
                                        <p:tav tm="100000">
                                          <p:val>
                                            <p:strVal val="#ppt_w"/>
                                          </p:val>
                                        </p:tav>
                                      </p:tavLst>
                                    </p:anim>
                                    <p:anim calcmode="lin" valueType="num">
                                      <p:cBhvr>
                                        <p:cTn id="82" dur="500" fill="hold"/>
                                        <p:tgtEl>
                                          <p:spTgt spid="135173">
                                            <p:txEl>
                                              <p:pRg st="5" end="5"/>
                                            </p:txEl>
                                          </p:spTgt>
                                        </p:tgtEl>
                                        <p:attrNameLst>
                                          <p:attrName>ppt_h</p:attrName>
                                        </p:attrNameLst>
                                      </p:cBhvr>
                                      <p:tavLst>
                                        <p:tav tm="0">
                                          <p:val>
                                            <p:strVal val="#ppt_h"/>
                                          </p:val>
                                        </p:tav>
                                        <p:tav tm="100000">
                                          <p:val>
                                            <p:strVal val="#ppt_h"/>
                                          </p:val>
                                        </p:tav>
                                      </p:tavLst>
                                    </p:anim>
                                    <p:anim calcmode="lin" valueType="num">
                                      <p:cBhvr>
                                        <p:cTn id="83" dur="500" fill="hold"/>
                                        <p:tgtEl>
                                          <p:spTgt spid="135173">
                                            <p:txEl>
                                              <p:pRg st="5" end="5"/>
                                            </p:txEl>
                                          </p:spTgt>
                                        </p:tgtEl>
                                        <p:attrNameLst>
                                          <p:attrName>ppt_x</p:attrName>
                                        </p:attrNameLst>
                                      </p:cBhvr>
                                      <p:tavLst>
                                        <p:tav tm="0">
                                          <p:val>
                                            <p:strVal val="#ppt_x-.2"/>
                                          </p:val>
                                        </p:tav>
                                        <p:tav tm="100000">
                                          <p:val>
                                            <p:strVal val="#ppt_x"/>
                                          </p:val>
                                        </p:tav>
                                      </p:tavLst>
                                    </p:anim>
                                    <p:anim calcmode="lin" valueType="num">
                                      <p:cBhvr>
                                        <p:cTn id="84" dur="500" fill="hold"/>
                                        <p:tgtEl>
                                          <p:spTgt spid="135173">
                                            <p:txEl>
                                              <p:pRg st="5" end="5"/>
                                            </p:txEl>
                                          </p:spTgt>
                                        </p:tgtEl>
                                        <p:attrNameLst>
                                          <p:attrName>ppt_y</p:attrName>
                                        </p:attrNameLst>
                                      </p:cBhvr>
                                      <p:tavLst>
                                        <p:tav tm="0">
                                          <p:val>
                                            <p:strVal val="#ppt_y"/>
                                          </p:val>
                                        </p:tav>
                                        <p:tav tm="100000">
                                          <p:val>
                                            <p:strVal val="#ppt_y"/>
                                          </p:val>
                                        </p:tav>
                                      </p:tavLst>
                                    </p:anim>
                                    <p:animEffect transition="in" filter="fade">
                                      <p:cBhvr>
                                        <p:cTn id="85" dur="500"/>
                                        <p:tgtEl>
                                          <p:spTgt spid="135173">
                                            <p:txEl>
                                              <p:pRg st="5" end="5"/>
                                            </p:txEl>
                                          </p:spTgt>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54" presetClass="entr" presetSubtype="0" accel="100000" fill="hold" grpId="0" nodeType="clickEffect">
                                  <p:stCondLst>
                                    <p:cond delay="0"/>
                                  </p:stCondLst>
                                  <p:childTnLst>
                                    <p:set>
                                      <p:cBhvr>
                                        <p:cTn id="89" dur="1" fill="hold">
                                          <p:stCondLst>
                                            <p:cond delay="0"/>
                                          </p:stCondLst>
                                        </p:cTn>
                                        <p:tgtEl>
                                          <p:spTgt spid="135173">
                                            <p:txEl>
                                              <p:pRg st="6" end="6"/>
                                            </p:txEl>
                                          </p:spTgt>
                                        </p:tgtEl>
                                        <p:attrNameLst>
                                          <p:attrName>style.visibility</p:attrName>
                                        </p:attrNameLst>
                                      </p:cBhvr>
                                      <p:to>
                                        <p:strVal val="visible"/>
                                      </p:to>
                                    </p:set>
                                    <p:anim calcmode="lin" valueType="num">
                                      <p:cBhvr>
                                        <p:cTn id="90" dur="500" fill="hold"/>
                                        <p:tgtEl>
                                          <p:spTgt spid="135173">
                                            <p:txEl>
                                              <p:pRg st="6" end="6"/>
                                            </p:txEl>
                                          </p:spTgt>
                                        </p:tgtEl>
                                        <p:attrNameLst>
                                          <p:attrName>ppt_w</p:attrName>
                                        </p:attrNameLst>
                                      </p:cBhvr>
                                      <p:tavLst>
                                        <p:tav tm="0">
                                          <p:val>
                                            <p:strVal val="#ppt_w*0.05"/>
                                          </p:val>
                                        </p:tav>
                                        <p:tav tm="100000">
                                          <p:val>
                                            <p:strVal val="#ppt_w"/>
                                          </p:val>
                                        </p:tav>
                                      </p:tavLst>
                                    </p:anim>
                                    <p:anim calcmode="lin" valueType="num">
                                      <p:cBhvr>
                                        <p:cTn id="91" dur="500" fill="hold"/>
                                        <p:tgtEl>
                                          <p:spTgt spid="135173">
                                            <p:txEl>
                                              <p:pRg st="6" end="6"/>
                                            </p:txEl>
                                          </p:spTgt>
                                        </p:tgtEl>
                                        <p:attrNameLst>
                                          <p:attrName>ppt_h</p:attrName>
                                        </p:attrNameLst>
                                      </p:cBhvr>
                                      <p:tavLst>
                                        <p:tav tm="0">
                                          <p:val>
                                            <p:strVal val="#ppt_h"/>
                                          </p:val>
                                        </p:tav>
                                        <p:tav tm="100000">
                                          <p:val>
                                            <p:strVal val="#ppt_h"/>
                                          </p:val>
                                        </p:tav>
                                      </p:tavLst>
                                    </p:anim>
                                    <p:anim calcmode="lin" valueType="num">
                                      <p:cBhvr>
                                        <p:cTn id="92" dur="500" fill="hold"/>
                                        <p:tgtEl>
                                          <p:spTgt spid="135173">
                                            <p:txEl>
                                              <p:pRg st="6" end="6"/>
                                            </p:txEl>
                                          </p:spTgt>
                                        </p:tgtEl>
                                        <p:attrNameLst>
                                          <p:attrName>ppt_x</p:attrName>
                                        </p:attrNameLst>
                                      </p:cBhvr>
                                      <p:tavLst>
                                        <p:tav tm="0">
                                          <p:val>
                                            <p:strVal val="#ppt_x-.2"/>
                                          </p:val>
                                        </p:tav>
                                        <p:tav tm="100000">
                                          <p:val>
                                            <p:strVal val="#ppt_x"/>
                                          </p:val>
                                        </p:tav>
                                      </p:tavLst>
                                    </p:anim>
                                    <p:anim calcmode="lin" valueType="num">
                                      <p:cBhvr>
                                        <p:cTn id="93" dur="500" fill="hold"/>
                                        <p:tgtEl>
                                          <p:spTgt spid="135173">
                                            <p:txEl>
                                              <p:pRg st="6" end="6"/>
                                            </p:txEl>
                                          </p:spTgt>
                                        </p:tgtEl>
                                        <p:attrNameLst>
                                          <p:attrName>ppt_y</p:attrName>
                                        </p:attrNameLst>
                                      </p:cBhvr>
                                      <p:tavLst>
                                        <p:tav tm="0">
                                          <p:val>
                                            <p:strVal val="#ppt_y"/>
                                          </p:val>
                                        </p:tav>
                                        <p:tav tm="100000">
                                          <p:val>
                                            <p:strVal val="#ppt_y"/>
                                          </p:val>
                                        </p:tav>
                                      </p:tavLst>
                                    </p:anim>
                                    <p:animEffect transition="in" filter="fade">
                                      <p:cBhvr>
                                        <p:cTn id="94" dur="500"/>
                                        <p:tgtEl>
                                          <p:spTgt spid="135173">
                                            <p:txEl>
                                              <p:pRg st="6" end="6"/>
                                            </p:txEl>
                                          </p:spTgt>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54" presetClass="entr" presetSubtype="0" accel="100000" fill="hold" grpId="0" nodeType="clickEffect">
                                  <p:stCondLst>
                                    <p:cond delay="0"/>
                                  </p:stCondLst>
                                  <p:childTnLst>
                                    <p:set>
                                      <p:cBhvr>
                                        <p:cTn id="98" dur="1" fill="hold">
                                          <p:stCondLst>
                                            <p:cond delay="0"/>
                                          </p:stCondLst>
                                        </p:cTn>
                                        <p:tgtEl>
                                          <p:spTgt spid="135173">
                                            <p:txEl>
                                              <p:pRg st="7" end="7"/>
                                            </p:txEl>
                                          </p:spTgt>
                                        </p:tgtEl>
                                        <p:attrNameLst>
                                          <p:attrName>style.visibility</p:attrName>
                                        </p:attrNameLst>
                                      </p:cBhvr>
                                      <p:to>
                                        <p:strVal val="visible"/>
                                      </p:to>
                                    </p:set>
                                    <p:anim calcmode="lin" valueType="num">
                                      <p:cBhvr>
                                        <p:cTn id="99" dur="500" fill="hold"/>
                                        <p:tgtEl>
                                          <p:spTgt spid="135173">
                                            <p:txEl>
                                              <p:pRg st="7" end="7"/>
                                            </p:txEl>
                                          </p:spTgt>
                                        </p:tgtEl>
                                        <p:attrNameLst>
                                          <p:attrName>ppt_w</p:attrName>
                                        </p:attrNameLst>
                                      </p:cBhvr>
                                      <p:tavLst>
                                        <p:tav tm="0">
                                          <p:val>
                                            <p:strVal val="#ppt_w*0.05"/>
                                          </p:val>
                                        </p:tav>
                                        <p:tav tm="100000">
                                          <p:val>
                                            <p:strVal val="#ppt_w"/>
                                          </p:val>
                                        </p:tav>
                                      </p:tavLst>
                                    </p:anim>
                                    <p:anim calcmode="lin" valueType="num">
                                      <p:cBhvr>
                                        <p:cTn id="100" dur="500" fill="hold"/>
                                        <p:tgtEl>
                                          <p:spTgt spid="135173">
                                            <p:txEl>
                                              <p:pRg st="7" end="7"/>
                                            </p:txEl>
                                          </p:spTgt>
                                        </p:tgtEl>
                                        <p:attrNameLst>
                                          <p:attrName>ppt_h</p:attrName>
                                        </p:attrNameLst>
                                      </p:cBhvr>
                                      <p:tavLst>
                                        <p:tav tm="0">
                                          <p:val>
                                            <p:strVal val="#ppt_h"/>
                                          </p:val>
                                        </p:tav>
                                        <p:tav tm="100000">
                                          <p:val>
                                            <p:strVal val="#ppt_h"/>
                                          </p:val>
                                        </p:tav>
                                      </p:tavLst>
                                    </p:anim>
                                    <p:anim calcmode="lin" valueType="num">
                                      <p:cBhvr>
                                        <p:cTn id="101" dur="500" fill="hold"/>
                                        <p:tgtEl>
                                          <p:spTgt spid="135173">
                                            <p:txEl>
                                              <p:pRg st="7" end="7"/>
                                            </p:txEl>
                                          </p:spTgt>
                                        </p:tgtEl>
                                        <p:attrNameLst>
                                          <p:attrName>ppt_x</p:attrName>
                                        </p:attrNameLst>
                                      </p:cBhvr>
                                      <p:tavLst>
                                        <p:tav tm="0">
                                          <p:val>
                                            <p:strVal val="#ppt_x-.2"/>
                                          </p:val>
                                        </p:tav>
                                        <p:tav tm="100000">
                                          <p:val>
                                            <p:strVal val="#ppt_x"/>
                                          </p:val>
                                        </p:tav>
                                      </p:tavLst>
                                    </p:anim>
                                    <p:anim calcmode="lin" valueType="num">
                                      <p:cBhvr>
                                        <p:cTn id="102" dur="500" fill="hold"/>
                                        <p:tgtEl>
                                          <p:spTgt spid="135173">
                                            <p:txEl>
                                              <p:pRg st="7" end="7"/>
                                            </p:txEl>
                                          </p:spTgt>
                                        </p:tgtEl>
                                        <p:attrNameLst>
                                          <p:attrName>ppt_y</p:attrName>
                                        </p:attrNameLst>
                                      </p:cBhvr>
                                      <p:tavLst>
                                        <p:tav tm="0">
                                          <p:val>
                                            <p:strVal val="#ppt_y"/>
                                          </p:val>
                                        </p:tav>
                                        <p:tav tm="100000">
                                          <p:val>
                                            <p:strVal val="#ppt_y"/>
                                          </p:val>
                                        </p:tav>
                                      </p:tavLst>
                                    </p:anim>
                                    <p:animEffect transition="in" filter="fade">
                                      <p:cBhvr>
                                        <p:cTn id="103" dur="500"/>
                                        <p:tgtEl>
                                          <p:spTgt spid="13517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2" grpId="0"/>
      <p:bldP spid="13517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685800" y="381000"/>
            <a:ext cx="7772400" cy="762000"/>
          </a:xfrm>
          <a:solidFill>
            <a:schemeClr val="accent1">
              <a:lumMod val="90000"/>
            </a:schemeClr>
          </a:solidFill>
        </p:spPr>
        <p:txBody>
          <a:bodyPr/>
          <a:lstStyle/>
          <a:p>
            <a:r>
              <a:rPr lang="en-US" sz="3200" b="1" dirty="0"/>
              <a:t>¿</a:t>
            </a:r>
            <a:r>
              <a:rPr lang="en-US" sz="3200" b="1" dirty="0" err="1"/>
              <a:t>Qu</a:t>
            </a:r>
            <a:r>
              <a:rPr lang="en-US" altLang="ja-JP" sz="3200" b="1" dirty="0" err="1"/>
              <a:t>é</a:t>
            </a:r>
            <a:r>
              <a:rPr lang="en-US" altLang="ja-JP" sz="3200" b="1" dirty="0"/>
              <a:t> </a:t>
            </a:r>
            <a:r>
              <a:rPr lang="en-US" altLang="ja-JP" sz="3200" b="1" dirty="0" err="1"/>
              <a:t>saben</a:t>
            </a:r>
            <a:r>
              <a:rPr lang="en-US" altLang="ja-JP" sz="3200" b="1" dirty="0"/>
              <a:t> de la </a:t>
            </a:r>
            <a:r>
              <a:rPr lang="en-US" altLang="ja-JP" sz="3200" b="1" dirty="0" err="1"/>
              <a:t>educación</a:t>
            </a:r>
            <a:r>
              <a:rPr lang="en-US" altLang="ja-JP" sz="3200" b="1" dirty="0"/>
              <a:t> </a:t>
            </a:r>
            <a:r>
              <a:rPr lang="en-US" altLang="ja-JP" sz="3200" b="1" dirty="0" err="1"/>
              <a:t>mundial</a:t>
            </a:r>
            <a:r>
              <a:rPr lang="en-US" altLang="ja-JP" sz="3200" b="1" dirty="0"/>
              <a:t>?</a:t>
            </a:r>
            <a:endParaRPr lang="en-US" b="1" dirty="0"/>
          </a:p>
        </p:txBody>
      </p:sp>
      <p:sp>
        <p:nvSpPr>
          <p:cNvPr id="132099" name="Rectangle 3"/>
          <p:cNvSpPr>
            <a:spLocks noGrp="1" noChangeArrowheads="1"/>
          </p:cNvSpPr>
          <p:nvPr>
            <p:ph type="body" sz="half" idx="1"/>
          </p:nvPr>
        </p:nvSpPr>
        <p:spPr>
          <a:xfrm>
            <a:off x="228600" y="2514600"/>
            <a:ext cx="4114800" cy="3733800"/>
          </a:xfrm>
          <a:solidFill>
            <a:schemeClr val="accent1">
              <a:lumMod val="90000"/>
            </a:schemeClr>
          </a:solidFill>
        </p:spPr>
        <p:txBody>
          <a:bodyPr/>
          <a:lstStyle/>
          <a:p>
            <a:pPr marL="533400" indent="-533400">
              <a:buFontTx/>
              <a:buNone/>
            </a:pPr>
            <a:r>
              <a:rPr lang="en-US" sz="2800" b="1" dirty="0"/>
              <a:t>   ¿</a:t>
            </a:r>
            <a:r>
              <a:rPr lang="en-US" sz="2800" b="1" dirty="0" err="1"/>
              <a:t>Qu</a:t>
            </a:r>
            <a:r>
              <a:rPr lang="en-US" altLang="ja-JP" sz="2800" b="1" dirty="0" err="1"/>
              <a:t>é</a:t>
            </a:r>
            <a:r>
              <a:rPr lang="en-US" altLang="ja-JP" sz="2800" b="1" dirty="0"/>
              <a:t> </a:t>
            </a:r>
            <a:r>
              <a:rPr lang="en-US" altLang="ja-JP" sz="2800" b="1" dirty="0" err="1"/>
              <a:t>saben</a:t>
            </a:r>
            <a:r>
              <a:rPr lang="en-US" altLang="ja-JP" sz="2800" b="1" dirty="0"/>
              <a:t> de…</a:t>
            </a:r>
            <a:r>
              <a:rPr lang="en-US" altLang="ja-JP" sz="2800" b="1" dirty="0" smtClean="0"/>
              <a:t>.</a:t>
            </a:r>
          </a:p>
          <a:p>
            <a:pPr marL="533400" indent="-533400">
              <a:buFontTx/>
              <a:buNone/>
            </a:pPr>
            <a:endParaRPr lang="en-US" sz="2800" b="1" dirty="0"/>
          </a:p>
          <a:p>
            <a:pPr marL="533400" indent="-533400">
              <a:buFontTx/>
              <a:buNone/>
            </a:pPr>
            <a:r>
              <a:rPr lang="en-US" sz="2800" b="1" dirty="0"/>
              <a:t>	</a:t>
            </a:r>
            <a:r>
              <a:rPr lang="en-US" sz="2800" b="1" dirty="0" smtClean="0"/>
              <a:t> 1</a:t>
            </a:r>
            <a:r>
              <a:rPr lang="en-US" sz="2800" b="1" dirty="0"/>
              <a:t>. CEF?  </a:t>
            </a:r>
          </a:p>
          <a:p>
            <a:pPr marL="533400" indent="-533400">
              <a:buFontTx/>
              <a:buNone/>
            </a:pPr>
            <a:r>
              <a:rPr lang="en-US" sz="2800" b="1" dirty="0"/>
              <a:t>	</a:t>
            </a:r>
            <a:r>
              <a:rPr lang="en-US" sz="2800" b="1" dirty="0" smtClean="0"/>
              <a:t> 2</a:t>
            </a:r>
            <a:r>
              <a:rPr lang="en-US" sz="2800" b="1" dirty="0"/>
              <a:t>. </a:t>
            </a:r>
            <a:r>
              <a:rPr lang="en-US" sz="2800" b="1" dirty="0" smtClean="0"/>
              <a:t>CLIL / AICLE?</a:t>
            </a:r>
            <a:endParaRPr lang="en-US" sz="2800" b="1" dirty="0"/>
          </a:p>
          <a:p>
            <a:pPr marL="533400" indent="-533400">
              <a:buFontTx/>
              <a:buNone/>
            </a:pPr>
            <a:r>
              <a:rPr lang="en-US" sz="2800" b="1" dirty="0"/>
              <a:t>      3.PISA?</a:t>
            </a:r>
          </a:p>
          <a:p>
            <a:pPr marL="533400" indent="-533400">
              <a:buFontTx/>
              <a:buNone/>
            </a:pPr>
            <a:r>
              <a:rPr lang="en-US" sz="2800" b="1" dirty="0"/>
              <a:t>	</a:t>
            </a:r>
            <a:r>
              <a:rPr lang="en-US" sz="2800" b="1" dirty="0" smtClean="0"/>
              <a:t> 4</a:t>
            </a:r>
            <a:r>
              <a:rPr lang="en-US" sz="2800" b="1" dirty="0"/>
              <a:t>.Compet</a:t>
            </a:r>
            <a:r>
              <a:rPr lang="en-US" altLang="ja-JP" sz="2800" b="1" dirty="0"/>
              <a:t>e</a:t>
            </a:r>
            <a:r>
              <a:rPr lang="en-US" sz="2800" b="1" dirty="0"/>
              <a:t>ncias?</a:t>
            </a:r>
          </a:p>
          <a:p>
            <a:pPr marL="533400" indent="-533400">
              <a:buFontTx/>
              <a:buNone/>
            </a:pPr>
            <a:endParaRPr lang="en-US" sz="2800" b="1" dirty="0"/>
          </a:p>
          <a:p>
            <a:pPr marL="533400" indent="-533400">
              <a:buFontTx/>
              <a:buNone/>
            </a:pPr>
            <a:r>
              <a:rPr lang="en-US" sz="2800" b="1" dirty="0"/>
              <a:t>   </a:t>
            </a:r>
            <a:r>
              <a:rPr lang="en-US" sz="2800" b="1" dirty="0" smtClean="0"/>
              <a:t>       </a:t>
            </a:r>
            <a:endParaRPr lang="en-US" sz="2800" b="1" dirty="0"/>
          </a:p>
          <a:p>
            <a:pPr marL="533400" indent="-533400">
              <a:buFontTx/>
              <a:buNone/>
            </a:pPr>
            <a:r>
              <a:rPr lang="en-US" sz="2800" b="1" dirty="0"/>
              <a:t>            </a:t>
            </a:r>
          </a:p>
          <a:p>
            <a:pPr marL="533400" indent="-533400"/>
            <a:endParaRPr lang="en-US" sz="2800" dirty="0"/>
          </a:p>
        </p:txBody>
      </p:sp>
      <p:pic>
        <p:nvPicPr>
          <p:cNvPr id="3" name="ClipArt Placeholder 2"/>
          <p:cNvPicPr>
            <a:picLocks noGrp="1" noChangeAspect="1"/>
          </p:cNvPicPr>
          <p:nvPr>
            <p:ph type="clipArt" sz="half" idx="2"/>
          </p:nvPr>
        </p:nvPicPr>
        <p:blipFill>
          <a:blip r:embed="rId3"/>
          <a:srcRect t="8960" b="8960"/>
          <a:stretch>
            <a:fillRect/>
          </a:stretch>
        </p:blipFill>
        <p:spPr>
          <a:xfrm>
            <a:off x="4953000" y="1371600"/>
            <a:ext cx="3505200" cy="4724400"/>
          </a:xfrm>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7876540" y="5824674"/>
            <a:ext cx="1267460" cy="1011555"/>
          </a:xfrm>
          <a:prstGeom prst="rect">
            <a:avLst/>
          </a:prstGeom>
          <a:noFill/>
          <a:ln>
            <a:noFill/>
          </a:ln>
          <a:extLst/>
        </p:spPr>
      </p:pic>
    </p:spTree>
    <p:extLst>
      <p:ext uri="{BB962C8B-B14F-4D97-AF65-F5344CB8AC3E}">
        <p14:creationId xmlns:p14="http://schemas.microsoft.com/office/powerpoint/2010/main" val="5881106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132098"/>
                                        </p:tgtEl>
                                        <p:attrNameLst>
                                          <p:attrName>style.visibility</p:attrName>
                                        </p:attrNameLst>
                                      </p:cBhvr>
                                      <p:to>
                                        <p:strVal val="visible"/>
                                      </p:to>
                                    </p:set>
                                    <p:anim from="(-#ppt_w/2)" to="(#ppt_x)" calcmode="lin" valueType="num">
                                      <p:cBhvr>
                                        <p:cTn id="7" dur="600" fill="hold">
                                          <p:stCondLst>
                                            <p:cond delay="0"/>
                                          </p:stCondLst>
                                        </p:cTn>
                                        <p:tgtEl>
                                          <p:spTgt spid="132098"/>
                                        </p:tgtEl>
                                        <p:attrNameLst>
                                          <p:attrName>ppt_x</p:attrName>
                                        </p:attrNameLst>
                                      </p:cBhvr>
                                    </p:anim>
                                    <p:anim from="0" to="-1.0" calcmode="lin" valueType="num">
                                      <p:cBhvr>
                                        <p:cTn id="8" dur="200" decel="50000" autoRev="1" fill="hold">
                                          <p:stCondLst>
                                            <p:cond delay="600"/>
                                          </p:stCondLst>
                                        </p:cTn>
                                        <p:tgtEl>
                                          <p:spTgt spid="132098"/>
                                        </p:tgtEl>
                                        <p:attrNameLst>
                                          <p:attrName>xshear</p:attrName>
                                        </p:attrNameLst>
                                      </p:cBhvr>
                                    </p:anim>
                                    <p:animScale>
                                      <p:cBhvr>
                                        <p:cTn id="9" dur="200" decel="100000" autoRev="1" fill="hold">
                                          <p:stCondLst>
                                            <p:cond delay="600"/>
                                          </p:stCondLst>
                                        </p:cTn>
                                        <p:tgtEl>
                                          <p:spTgt spid="132098"/>
                                        </p:tgtEl>
                                      </p:cBhvr>
                                      <p:from x="100000" y="100000"/>
                                      <p:to x="80000" y="100000"/>
                                    </p:animScale>
                                    <p:anim by="(#ppt_h/3+#ppt_w*0.1)" calcmode="lin" valueType="num">
                                      <p:cBhvr additive="sum">
                                        <p:cTn id="10" dur="200" decel="100000" autoRev="1" fill="hold">
                                          <p:stCondLst>
                                            <p:cond delay="600"/>
                                          </p:stCondLst>
                                        </p:cTn>
                                        <p:tgtEl>
                                          <p:spTgt spid="132098"/>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54" presetClass="entr" presetSubtype="0" accel="100000" fill="hold" grpId="0" nodeType="clickEffect">
                                  <p:stCondLst>
                                    <p:cond delay="0"/>
                                  </p:stCondLst>
                                  <p:childTnLst>
                                    <p:set>
                                      <p:cBhvr>
                                        <p:cTn id="14" dur="1" fill="hold">
                                          <p:stCondLst>
                                            <p:cond delay="0"/>
                                          </p:stCondLst>
                                        </p:cTn>
                                        <p:tgtEl>
                                          <p:spTgt spid="132099">
                                            <p:bg/>
                                          </p:spTgt>
                                        </p:tgtEl>
                                        <p:attrNameLst>
                                          <p:attrName>style.visibility</p:attrName>
                                        </p:attrNameLst>
                                      </p:cBhvr>
                                      <p:to>
                                        <p:strVal val="visible"/>
                                      </p:to>
                                    </p:set>
                                    <p:anim calcmode="lin" valueType="num">
                                      <p:cBhvr>
                                        <p:cTn id="15" dur="500" fill="hold"/>
                                        <p:tgtEl>
                                          <p:spTgt spid="132099">
                                            <p:bg/>
                                          </p:spTgt>
                                        </p:tgtEl>
                                        <p:attrNameLst>
                                          <p:attrName>ppt_w</p:attrName>
                                        </p:attrNameLst>
                                      </p:cBhvr>
                                      <p:tavLst>
                                        <p:tav tm="0">
                                          <p:val>
                                            <p:strVal val="#ppt_w*0.05"/>
                                          </p:val>
                                        </p:tav>
                                        <p:tav tm="100000">
                                          <p:val>
                                            <p:strVal val="#ppt_w"/>
                                          </p:val>
                                        </p:tav>
                                      </p:tavLst>
                                    </p:anim>
                                    <p:anim calcmode="lin" valueType="num">
                                      <p:cBhvr>
                                        <p:cTn id="16" dur="500" fill="hold"/>
                                        <p:tgtEl>
                                          <p:spTgt spid="132099">
                                            <p:bg/>
                                          </p:spTgt>
                                        </p:tgtEl>
                                        <p:attrNameLst>
                                          <p:attrName>ppt_h</p:attrName>
                                        </p:attrNameLst>
                                      </p:cBhvr>
                                      <p:tavLst>
                                        <p:tav tm="0">
                                          <p:val>
                                            <p:strVal val="#ppt_h"/>
                                          </p:val>
                                        </p:tav>
                                        <p:tav tm="100000">
                                          <p:val>
                                            <p:strVal val="#ppt_h"/>
                                          </p:val>
                                        </p:tav>
                                      </p:tavLst>
                                    </p:anim>
                                    <p:anim calcmode="lin" valueType="num">
                                      <p:cBhvr>
                                        <p:cTn id="17" dur="500" fill="hold"/>
                                        <p:tgtEl>
                                          <p:spTgt spid="132099">
                                            <p:bg/>
                                          </p:spTgt>
                                        </p:tgtEl>
                                        <p:attrNameLst>
                                          <p:attrName>ppt_x</p:attrName>
                                        </p:attrNameLst>
                                      </p:cBhvr>
                                      <p:tavLst>
                                        <p:tav tm="0">
                                          <p:val>
                                            <p:strVal val="#ppt_x-.2"/>
                                          </p:val>
                                        </p:tav>
                                        <p:tav tm="100000">
                                          <p:val>
                                            <p:strVal val="#ppt_x"/>
                                          </p:val>
                                        </p:tav>
                                      </p:tavLst>
                                    </p:anim>
                                    <p:anim calcmode="lin" valueType="num">
                                      <p:cBhvr>
                                        <p:cTn id="18" dur="500" fill="hold"/>
                                        <p:tgtEl>
                                          <p:spTgt spid="132099">
                                            <p:bg/>
                                          </p:spTgt>
                                        </p:tgtEl>
                                        <p:attrNameLst>
                                          <p:attrName>ppt_y</p:attrName>
                                        </p:attrNameLst>
                                      </p:cBhvr>
                                      <p:tavLst>
                                        <p:tav tm="0">
                                          <p:val>
                                            <p:strVal val="#ppt_y"/>
                                          </p:val>
                                        </p:tav>
                                        <p:tav tm="100000">
                                          <p:val>
                                            <p:strVal val="#ppt_y"/>
                                          </p:val>
                                        </p:tav>
                                      </p:tavLst>
                                    </p:anim>
                                    <p:animEffect transition="in" filter="fade">
                                      <p:cBhvr>
                                        <p:cTn id="19" dur="500"/>
                                        <p:tgtEl>
                                          <p:spTgt spid="132099">
                                            <p:bg/>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grpId="0" nodeType="clickEffect">
                                  <p:stCondLst>
                                    <p:cond delay="0"/>
                                  </p:stCondLst>
                                  <p:childTnLst>
                                    <p:set>
                                      <p:cBhvr>
                                        <p:cTn id="23" dur="1" fill="hold">
                                          <p:stCondLst>
                                            <p:cond delay="0"/>
                                          </p:stCondLst>
                                        </p:cTn>
                                        <p:tgtEl>
                                          <p:spTgt spid="132099">
                                            <p:txEl>
                                              <p:pRg st="0" end="0"/>
                                            </p:txEl>
                                          </p:spTgt>
                                        </p:tgtEl>
                                        <p:attrNameLst>
                                          <p:attrName>style.visibility</p:attrName>
                                        </p:attrNameLst>
                                      </p:cBhvr>
                                      <p:to>
                                        <p:strVal val="visible"/>
                                      </p:to>
                                    </p:set>
                                    <p:anim calcmode="lin" valueType="num">
                                      <p:cBhvr>
                                        <p:cTn id="24" dur="500" fill="hold"/>
                                        <p:tgtEl>
                                          <p:spTgt spid="132099">
                                            <p:txEl>
                                              <p:pRg st="0" end="0"/>
                                            </p:txEl>
                                          </p:spTgt>
                                        </p:tgtEl>
                                        <p:attrNameLst>
                                          <p:attrName>ppt_w</p:attrName>
                                        </p:attrNameLst>
                                      </p:cBhvr>
                                      <p:tavLst>
                                        <p:tav tm="0">
                                          <p:val>
                                            <p:strVal val="#ppt_w*0.05"/>
                                          </p:val>
                                        </p:tav>
                                        <p:tav tm="100000">
                                          <p:val>
                                            <p:strVal val="#ppt_w"/>
                                          </p:val>
                                        </p:tav>
                                      </p:tavLst>
                                    </p:anim>
                                    <p:anim calcmode="lin" valueType="num">
                                      <p:cBhvr>
                                        <p:cTn id="25" dur="500" fill="hold"/>
                                        <p:tgtEl>
                                          <p:spTgt spid="132099">
                                            <p:txEl>
                                              <p:pRg st="0" end="0"/>
                                            </p:txEl>
                                          </p:spTgt>
                                        </p:tgtEl>
                                        <p:attrNameLst>
                                          <p:attrName>ppt_h</p:attrName>
                                        </p:attrNameLst>
                                      </p:cBhvr>
                                      <p:tavLst>
                                        <p:tav tm="0">
                                          <p:val>
                                            <p:strVal val="#ppt_h"/>
                                          </p:val>
                                        </p:tav>
                                        <p:tav tm="100000">
                                          <p:val>
                                            <p:strVal val="#ppt_h"/>
                                          </p:val>
                                        </p:tav>
                                      </p:tavLst>
                                    </p:anim>
                                    <p:anim calcmode="lin" valueType="num">
                                      <p:cBhvr>
                                        <p:cTn id="26" dur="500" fill="hold"/>
                                        <p:tgtEl>
                                          <p:spTgt spid="132099">
                                            <p:txEl>
                                              <p:pRg st="0" end="0"/>
                                            </p:txEl>
                                          </p:spTgt>
                                        </p:tgtEl>
                                        <p:attrNameLst>
                                          <p:attrName>ppt_x</p:attrName>
                                        </p:attrNameLst>
                                      </p:cBhvr>
                                      <p:tavLst>
                                        <p:tav tm="0">
                                          <p:val>
                                            <p:strVal val="#ppt_x-.2"/>
                                          </p:val>
                                        </p:tav>
                                        <p:tav tm="100000">
                                          <p:val>
                                            <p:strVal val="#ppt_x"/>
                                          </p:val>
                                        </p:tav>
                                      </p:tavLst>
                                    </p:anim>
                                    <p:anim calcmode="lin" valueType="num">
                                      <p:cBhvr>
                                        <p:cTn id="27" dur="500" fill="hold"/>
                                        <p:tgtEl>
                                          <p:spTgt spid="132099">
                                            <p:txEl>
                                              <p:pRg st="0" end="0"/>
                                            </p:txEl>
                                          </p:spTgt>
                                        </p:tgtEl>
                                        <p:attrNameLst>
                                          <p:attrName>ppt_y</p:attrName>
                                        </p:attrNameLst>
                                      </p:cBhvr>
                                      <p:tavLst>
                                        <p:tav tm="0">
                                          <p:val>
                                            <p:strVal val="#ppt_y"/>
                                          </p:val>
                                        </p:tav>
                                        <p:tav tm="100000">
                                          <p:val>
                                            <p:strVal val="#ppt_y"/>
                                          </p:val>
                                        </p:tav>
                                      </p:tavLst>
                                    </p:anim>
                                    <p:animEffect transition="in" filter="fade">
                                      <p:cBhvr>
                                        <p:cTn id="28" dur="500"/>
                                        <p:tgtEl>
                                          <p:spTgt spid="132099">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4" presetClass="entr" presetSubtype="0" accel="100000" fill="hold" grpId="0" nodeType="clickEffect">
                                  <p:stCondLst>
                                    <p:cond delay="0"/>
                                  </p:stCondLst>
                                  <p:childTnLst>
                                    <p:set>
                                      <p:cBhvr>
                                        <p:cTn id="32" dur="1" fill="hold">
                                          <p:stCondLst>
                                            <p:cond delay="0"/>
                                          </p:stCondLst>
                                        </p:cTn>
                                        <p:tgtEl>
                                          <p:spTgt spid="132099">
                                            <p:txEl>
                                              <p:pRg st="2" end="2"/>
                                            </p:txEl>
                                          </p:spTgt>
                                        </p:tgtEl>
                                        <p:attrNameLst>
                                          <p:attrName>style.visibility</p:attrName>
                                        </p:attrNameLst>
                                      </p:cBhvr>
                                      <p:to>
                                        <p:strVal val="visible"/>
                                      </p:to>
                                    </p:set>
                                    <p:anim calcmode="lin" valueType="num">
                                      <p:cBhvr>
                                        <p:cTn id="33" dur="500" fill="hold"/>
                                        <p:tgtEl>
                                          <p:spTgt spid="132099">
                                            <p:txEl>
                                              <p:pRg st="2" end="2"/>
                                            </p:txEl>
                                          </p:spTgt>
                                        </p:tgtEl>
                                        <p:attrNameLst>
                                          <p:attrName>ppt_w</p:attrName>
                                        </p:attrNameLst>
                                      </p:cBhvr>
                                      <p:tavLst>
                                        <p:tav tm="0">
                                          <p:val>
                                            <p:strVal val="#ppt_w*0.05"/>
                                          </p:val>
                                        </p:tav>
                                        <p:tav tm="100000">
                                          <p:val>
                                            <p:strVal val="#ppt_w"/>
                                          </p:val>
                                        </p:tav>
                                      </p:tavLst>
                                    </p:anim>
                                    <p:anim calcmode="lin" valueType="num">
                                      <p:cBhvr>
                                        <p:cTn id="34" dur="500" fill="hold"/>
                                        <p:tgtEl>
                                          <p:spTgt spid="132099">
                                            <p:txEl>
                                              <p:pRg st="2" end="2"/>
                                            </p:txEl>
                                          </p:spTgt>
                                        </p:tgtEl>
                                        <p:attrNameLst>
                                          <p:attrName>ppt_h</p:attrName>
                                        </p:attrNameLst>
                                      </p:cBhvr>
                                      <p:tavLst>
                                        <p:tav tm="0">
                                          <p:val>
                                            <p:strVal val="#ppt_h"/>
                                          </p:val>
                                        </p:tav>
                                        <p:tav tm="100000">
                                          <p:val>
                                            <p:strVal val="#ppt_h"/>
                                          </p:val>
                                        </p:tav>
                                      </p:tavLst>
                                    </p:anim>
                                    <p:anim calcmode="lin" valueType="num">
                                      <p:cBhvr>
                                        <p:cTn id="35" dur="500" fill="hold"/>
                                        <p:tgtEl>
                                          <p:spTgt spid="132099">
                                            <p:txEl>
                                              <p:pRg st="2" end="2"/>
                                            </p:txEl>
                                          </p:spTgt>
                                        </p:tgtEl>
                                        <p:attrNameLst>
                                          <p:attrName>ppt_x</p:attrName>
                                        </p:attrNameLst>
                                      </p:cBhvr>
                                      <p:tavLst>
                                        <p:tav tm="0">
                                          <p:val>
                                            <p:strVal val="#ppt_x-.2"/>
                                          </p:val>
                                        </p:tav>
                                        <p:tav tm="100000">
                                          <p:val>
                                            <p:strVal val="#ppt_x"/>
                                          </p:val>
                                        </p:tav>
                                      </p:tavLst>
                                    </p:anim>
                                    <p:anim calcmode="lin" valueType="num">
                                      <p:cBhvr>
                                        <p:cTn id="36" dur="500" fill="hold"/>
                                        <p:tgtEl>
                                          <p:spTgt spid="132099">
                                            <p:txEl>
                                              <p:pRg st="2" end="2"/>
                                            </p:txEl>
                                          </p:spTgt>
                                        </p:tgtEl>
                                        <p:attrNameLst>
                                          <p:attrName>ppt_y</p:attrName>
                                        </p:attrNameLst>
                                      </p:cBhvr>
                                      <p:tavLst>
                                        <p:tav tm="0">
                                          <p:val>
                                            <p:strVal val="#ppt_y"/>
                                          </p:val>
                                        </p:tav>
                                        <p:tav tm="100000">
                                          <p:val>
                                            <p:strVal val="#ppt_y"/>
                                          </p:val>
                                        </p:tav>
                                      </p:tavLst>
                                    </p:anim>
                                    <p:animEffect transition="in" filter="fade">
                                      <p:cBhvr>
                                        <p:cTn id="37" dur="500"/>
                                        <p:tgtEl>
                                          <p:spTgt spid="132099">
                                            <p:txEl>
                                              <p:pRg st="2" end="2"/>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4" presetClass="entr" presetSubtype="0" accel="100000" fill="hold" grpId="0" nodeType="clickEffect">
                                  <p:stCondLst>
                                    <p:cond delay="0"/>
                                  </p:stCondLst>
                                  <p:childTnLst>
                                    <p:set>
                                      <p:cBhvr>
                                        <p:cTn id="41" dur="1" fill="hold">
                                          <p:stCondLst>
                                            <p:cond delay="0"/>
                                          </p:stCondLst>
                                        </p:cTn>
                                        <p:tgtEl>
                                          <p:spTgt spid="132099">
                                            <p:txEl>
                                              <p:pRg st="3" end="3"/>
                                            </p:txEl>
                                          </p:spTgt>
                                        </p:tgtEl>
                                        <p:attrNameLst>
                                          <p:attrName>style.visibility</p:attrName>
                                        </p:attrNameLst>
                                      </p:cBhvr>
                                      <p:to>
                                        <p:strVal val="visible"/>
                                      </p:to>
                                    </p:set>
                                    <p:anim calcmode="lin" valueType="num">
                                      <p:cBhvr>
                                        <p:cTn id="42" dur="500" fill="hold"/>
                                        <p:tgtEl>
                                          <p:spTgt spid="132099">
                                            <p:txEl>
                                              <p:pRg st="3" end="3"/>
                                            </p:txEl>
                                          </p:spTgt>
                                        </p:tgtEl>
                                        <p:attrNameLst>
                                          <p:attrName>ppt_w</p:attrName>
                                        </p:attrNameLst>
                                      </p:cBhvr>
                                      <p:tavLst>
                                        <p:tav tm="0">
                                          <p:val>
                                            <p:strVal val="#ppt_w*0.05"/>
                                          </p:val>
                                        </p:tav>
                                        <p:tav tm="100000">
                                          <p:val>
                                            <p:strVal val="#ppt_w"/>
                                          </p:val>
                                        </p:tav>
                                      </p:tavLst>
                                    </p:anim>
                                    <p:anim calcmode="lin" valueType="num">
                                      <p:cBhvr>
                                        <p:cTn id="43" dur="500" fill="hold"/>
                                        <p:tgtEl>
                                          <p:spTgt spid="132099">
                                            <p:txEl>
                                              <p:pRg st="3" end="3"/>
                                            </p:txEl>
                                          </p:spTgt>
                                        </p:tgtEl>
                                        <p:attrNameLst>
                                          <p:attrName>ppt_h</p:attrName>
                                        </p:attrNameLst>
                                      </p:cBhvr>
                                      <p:tavLst>
                                        <p:tav tm="0">
                                          <p:val>
                                            <p:strVal val="#ppt_h"/>
                                          </p:val>
                                        </p:tav>
                                        <p:tav tm="100000">
                                          <p:val>
                                            <p:strVal val="#ppt_h"/>
                                          </p:val>
                                        </p:tav>
                                      </p:tavLst>
                                    </p:anim>
                                    <p:anim calcmode="lin" valueType="num">
                                      <p:cBhvr>
                                        <p:cTn id="44" dur="500" fill="hold"/>
                                        <p:tgtEl>
                                          <p:spTgt spid="132099">
                                            <p:txEl>
                                              <p:pRg st="3" end="3"/>
                                            </p:txEl>
                                          </p:spTgt>
                                        </p:tgtEl>
                                        <p:attrNameLst>
                                          <p:attrName>ppt_x</p:attrName>
                                        </p:attrNameLst>
                                      </p:cBhvr>
                                      <p:tavLst>
                                        <p:tav tm="0">
                                          <p:val>
                                            <p:strVal val="#ppt_x-.2"/>
                                          </p:val>
                                        </p:tav>
                                        <p:tav tm="100000">
                                          <p:val>
                                            <p:strVal val="#ppt_x"/>
                                          </p:val>
                                        </p:tav>
                                      </p:tavLst>
                                    </p:anim>
                                    <p:anim calcmode="lin" valueType="num">
                                      <p:cBhvr>
                                        <p:cTn id="45" dur="500" fill="hold"/>
                                        <p:tgtEl>
                                          <p:spTgt spid="132099">
                                            <p:txEl>
                                              <p:pRg st="3" end="3"/>
                                            </p:txEl>
                                          </p:spTgt>
                                        </p:tgtEl>
                                        <p:attrNameLst>
                                          <p:attrName>ppt_y</p:attrName>
                                        </p:attrNameLst>
                                      </p:cBhvr>
                                      <p:tavLst>
                                        <p:tav tm="0">
                                          <p:val>
                                            <p:strVal val="#ppt_y"/>
                                          </p:val>
                                        </p:tav>
                                        <p:tav tm="100000">
                                          <p:val>
                                            <p:strVal val="#ppt_y"/>
                                          </p:val>
                                        </p:tav>
                                      </p:tavLst>
                                    </p:anim>
                                    <p:animEffect transition="in" filter="fade">
                                      <p:cBhvr>
                                        <p:cTn id="46" dur="500"/>
                                        <p:tgtEl>
                                          <p:spTgt spid="132099">
                                            <p:txEl>
                                              <p:pRg st="3" end="3"/>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4" presetClass="entr" presetSubtype="0" accel="100000" fill="hold" grpId="0" nodeType="clickEffect">
                                  <p:stCondLst>
                                    <p:cond delay="0"/>
                                  </p:stCondLst>
                                  <p:childTnLst>
                                    <p:set>
                                      <p:cBhvr>
                                        <p:cTn id="50" dur="1" fill="hold">
                                          <p:stCondLst>
                                            <p:cond delay="0"/>
                                          </p:stCondLst>
                                        </p:cTn>
                                        <p:tgtEl>
                                          <p:spTgt spid="132099">
                                            <p:txEl>
                                              <p:pRg st="4" end="4"/>
                                            </p:txEl>
                                          </p:spTgt>
                                        </p:tgtEl>
                                        <p:attrNameLst>
                                          <p:attrName>style.visibility</p:attrName>
                                        </p:attrNameLst>
                                      </p:cBhvr>
                                      <p:to>
                                        <p:strVal val="visible"/>
                                      </p:to>
                                    </p:set>
                                    <p:anim calcmode="lin" valueType="num">
                                      <p:cBhvr>
                                        <p:cTn id="51" dur="500" fill="hold"/>
                                        <p:tgtEl>
                                          <p:spTgt spid="132099">
                                            <p:txEl>
                                              <p:pRg st="4" end="4"/>
                                            </p:txEl>
                                          </p:spTgt>
                                        </p:tgtEl>
                                        <p:attrNameLst>
                                          <p:attrName>ppt_w</p:attrName>
                                        </p:attrNameLst>
                                      </p:cBhvr>
                                      <p:tavLst>
                                        <p:tav tm="0">
                                          <p:val>
                                            <p:strVal val="#ppt_w*0.05"/>
                                          </p:val>
                                        </p:tav>
                                        <p:tav tm="100000">
                                          <p:val>
                                            <p:strVal val="#ppt_w"/>
                                          </p:val>
                                        </p:tav>
                                      </p:tavLst>
                                    </p:anim>
                                    <p:anim calcmode="lin" valueType="num">
                                      <p:cBhvr>
                                        <p:cTn id="52" dur="500" fill="hold"/>
                                        <p:tgtEl>
                                          <p:spTgt spid="132099">
                                            <p:txEl>
                                              <p:pRg st="4" end="4"/>
                                            </p:txEl>
                                          </p:spTgt>
                                        </p:tgtEl>
                                        <p:attrNameLst>
                                          <p:attrName>ppt_h</p:attrName>
                                        </p:attrNameLst>
                                      </p:cBhvr>
                                      <p:tavLst>
                                        <p:tav tm="0">
                                          <p:val>
                                            <p:strVal val="#ppt_h"/>
                                          </p:val>
                                        </p:tav>
                                        <p:tav tm="100000">
                                          <p:val>
                                            <p:strVal val="#ppt_h"/>
                                          </p:val>
                                        </p:tav>
                                      </p:tavLst>
                                    </p:anim>
                                    <p:anim calcmode="lin" valueType="num">
                                      <p:cBhvr>
                                        <p:cTn id="53" dur="500" fill="hold"/>
                                        <p:tgtEl>
                                          <p:spTgt spid="132099">
                                            <p:txEl>
                                              <p:pRg st="4" end="4"/>
                                            </p:txEl>
                                          </p:spTgt>
                                        </p:tgtEl>
                                        <p:attrNameLst>
                                          <p:attrName>ppt_x</p:attrName>
                                        </p:attrNameLst>
                                      </p:cBhvr>
                                      <p:tavLst>
                                        <p:tav tm="0">
                                          <p:val>
                                            <p:strVal val="#ppt_x-.2"/>
                                          </p:val>
                                        </p:tav>
                                        <p:tav tm="100000">
                                          <p:val>
                                            <p:strVal val="#ppt_x"/>
                                          </p:val>
                                        </p:tav>
                                      </p:tavLst>
                                    </p:anim>
                                    <p:anim calcmode="lin" valueType="num">
                                      <p:cBhvr>
                                        <p:cTn id="54" dur="500" fill="hold"/>
                                        <p:tgtEl>
                                          <p:spTgt spid="132099">
                                            <p:txEl>
                                              <p:pRg st="4" end="4"/>
                                            </p:txEl>
                                          </p:spTgt>
                                        </p:tgtEl>
                                        <p:attrNameLst>
                                          <p:attrName>ppt_y</p:attrName>
                                        </p:attrNameLst>
                                      </p:cBhvr>
                                      <p:tavLst>
                                        <p:tav tm="0">
                                          <p:val>
                                            <p:strVal val="#ppt_y"/>
                                          </p:val>
                                        </p:tav>
                                        <p:tav tm="100000">
                                          <p:val>
                                            <p:strVal val="#ppt_y"/>
                                          </p:val>
                                        </p:tav>
                                      </p:tavLst>
                                    </p:anim>
                                    <p:animEffect transition="in" filter="fade">
                                      <p:cBhvr>
                                        <p:cTn id="55" dur="500"/>
                                        <p:tgtEl>
                                          <p:spTgt spid="132099">
                                            <p:txEl>
                                              <p:pRg st="4" end="4"/>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54" presetClass="entr" presetSubtype="0" accel="100000" fill="hold" grpId="0" nodeType="clickEffect">
                                  <p:stCondLst>
                                    <p:cond delay="0"/>
                                  </p:stCondLst>
                                  <p:childTnLst>
                                    <p:set>
                                      <p:cBhvr>
                                        <p:cTn id="59" dur="1" fill="hold">
                                          <p:stCondLst>
                                            <p:cond delay="0"/>
                                          </p:stCondLst>
                                        </p:cTn>
                                        <p:tgtEl>
                                          <p:spTgt spid="132099">
                                            <p:txEl>
                                              <p:pRg st="5" end="5"/>
                                            </p:txEl>
                                          </p:spTgt>
                                        </p:tgtEl>
                                        <p:attrNameLst>
                                          <p:attrName>style.visibility</p:attrName>
                                        </p:attrNameLst>
                                      </p:cBhvr>
                                      <p:to>
                                        <p:strVal val="visible"/>
                                      </p:to>
                                    </p:set>
                                    <p:anim calcmode="lin" valueType="num">
                                      <p:cBhvr>
                                        <p:cTn id="60" dur="500" fill="hold"/>
                                        <p:tgtEl>
                                          <p:spTgt spid="132099">
                                            <p:txEl>
                                              <p:pRg st="5" end="5"/>
                                            </p:txEl>
                                          </p:spTgt>
                                        </p:tgtEl>
                                        <p:attrNameLst>
                                          <p:attrName>ppt_w</p:attrName>
                                        </p:attrNameLst>
                                      </p:cBhvr>
                                      <p:tavLst>
                                        <p:tav tm="0">
                                          <p:val>
                                            <p:strVal val="#ppt_w*0.05"/>
                                          </p:val>
                                        </p:tav>
                                        <p:tav tm="100000">
                                          <p:val>
                                            <p:strVal val="#ppt_w"/>
                                          </p:val>
                                        </p:tav>
                                      </p:tavLst>
                                    </p:anim>
                                    <p:anim calcmode="lin" valueType="num">
                                      <p:cBhvr>
                                        <p:cTn id="61" dur="500" fill="hold"/>
                                        <p:tgtEl>
                                          <p:spTgt spid="132099">
                                            <p:txEl>
                                              <p:pRg st="5" end="5"/>
                                            </p:txEl>
                                          </p:spTgt>
                                        </p:tgtEl>
                                        <p:attrNameLst>
                                          <p:attrName>ppt_h</p:attrName>
                                        </p:attrNameLst>
                                      </p:cBhvr>
                                      <p:tavLst>
                                        <p:tav tm="0">
                                          <p:val>
                                            <p:strVal val="#ppt_h"/>
                                          </p:val>
                                        </p:tav>
                                        <p:tav tm="100000">
                                          <p:val>
                                            <p:strVal val="#ppt_h"/>
                                          </p:val>
                                        </p:tav>
                                      </p:tavLst>
                                    </p:anim>
                                    <p:anim calcmode="lin" valueType="num">
                                      <p:cBhvr>
                                        <p:cTn id="62" dur="500" fill="hold"/>
                                        <p:tgtEl>
                                          <p:spTgt spid="132099">
                                            <p:txEl>
                                              <p:pRg st="5" end="5"/>
                                            </p:txEl>
                                          </p:spTgt>
                                        </p:tgtEl>
                                        <p:attrNameLst>
                                          <p:attrName>ppt_x</p:attrName>
                                        </p:attrNameLst>
                                      </p:cBhvr>
                                      <p:tavLst>
                                        <p:tav tm="0">
                                          <p:val>
                                            <p:strVal val="#ppt_x-.2"/>
                                          </p:val>
                                        </p:tav>
                                        <p:tav tm="100000">
                                          <p:val>
                                            <p:strVal val="#ppt_x"/>
                                          </p:val>
                                        </p:tav>
                                      </p:tavLst>
                                    </p:anim>
                                    <p:anim calcmode="lin" valueType="num">
                                      <p:cBhvr>
                                        <p:cTn id="63" dur="500" fill="hold"/>
                                        <p:tgtEl>
                                          <p:spTgt spid="132099">
                                            <p:txEl>
                                              <p:pRg st="5" end="5"/>
                                            </p:txEl>
                                          </p:spTgt>
                                        </p:tgtEl>
                                        <p:attrNameLst>
                                          <p:attrName>ppt_y</p:attrName>
                                        </p:attrNameLst>
                                      </p:cBhvr>
                                      <p:tavLst>
                                        <p:tav tm="0">
                                          <p:val>
                                            <p:strVal val="#ppt_y"/>
                                          </p:val>
                                        </p:tav>
                                        <p:tav tm="100000">
                                          <p:val>
                                            <p:strVal val="#ppt_y"/>
                                          </p:val>
                                        </p:tav>
                                      </p:tavLst>
                                    </p:anim>
                                    <p:animEffect transition="in" filter="fade">
                                      <p:cBhvr>
                                        <p:cTn id="64" dur="500"/>
                                        <p:tgtEl>
                                          <p:spTgt spid="132099">
                                            <p:txEl>
                                              <p:pRg st="5" end="5"/>
                                            </p:txEl>
                                          </p:spTgt>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54" presetClass="entr" presetSubtype="0" accel="100000" fill="hold" grpId="0" nodeType="clickEffect">
                                  <p:stCondLst>
                                    <p:cond delay="0"/>
                                  </p:stCondLst>
                                  <p:childTnLst>
                                    <p:set>
                                      <p:cBhvr>
                                        <p:cTn id="68" dur="1" fill="hold">
                                          <p:stCondLst>
                                            <p:cond delay="0"/>
                                          </p:stCondLst>
                                        </p:cTn>
                                        <p:tgtEl>
                                          <p:spTgt spid="132099">
                                            <p:txEl>
                                              <p:pRg st="7" end="7"/>
                                            </p:txEl>
                                          </p:spTgt>
                                        </p:tgtEl>
                                        <p:attrNameLst>
                                          <p:attrName>style.visibility</p:attrName>
                                        </p:attrNameLst>
                                      </p:cBhvr>
                                      <p:to>
                                        <p:strVal val="visible"/>
                                      </p:to>
                                    </p:set>
                                    <p:anim calcmode="lin" valueType="num">
                                      <p:cBhvr>
                                        <p:cTn id="69" dur="500" fill="hold"/>
                                        <p:tgtEl>
                                          <p:spTgt spid="132099">
                                            <p:txEl>
                                              <p:pRg st="7" end="7"/>
                                            </p:txEl>
                                          </p:spTgt>
                                        </p:tgtEl>
                                        <p:attrNameLst>
                                          <p:attrName>ppt_w</p:attrName>
                                        </p:attrNameLst>
                                      </p:cBhvr>
                                      <p:tavLst>
                                        <p:tav tm="0">
                                          <p:val>
                                            <p:strVal val="#ppt_w*0.05"/>
                                          </p:val>
                                        </p:tav>
                                        <p:tav tm="100000">
                                          <p:val>
                                            <p:strVal val="#ppt_w"/>
                                          </p:val>
                                        </p:tav>
                                      </p:tavLst>
                                    </p:anim>
                                    <p:anim calcmode="lin" valueType="num">
                                      <p:cBhvr>
                                        <p:cTn id="70" dur="500" fill="hold"/>
                                        <p:tgtEl>
                                          <p:spTgt spid="132099">
                                            <p:txEl>
                                              <p:pRg st="7" end="7"/>
                                            </p:txEl>
                                          </p:spTgt>
                                        </p:tgtEl>
                                        <p:attrNameLst>
                                          <p:attrName>ppt_h</p:attrName>
                                        </p:attrNameLst>
                                      </p:cBhvr>
                                      <p:tavLst>
                                        <p:tav tm="0">
                                          <p:val>
                                            <p:strVal val="#ppt_h"/>
                                          </p:val>
                                        </p:tav>
                                        <p:tav tm="100000">
                                          <p:val>
                                            <p:strVal val="#ppt_h"/>
                                          </p:val>
                                        </p:tav>
                                      </p:tavLst>
                                    </p:anim>
                                    <p:anim calcmode="lin" valueType="num">
                                      <p:cBhvr>
                                        <p:cTn id="71" dur="500" fill="hold"/>
                                        <p:tgtEl>
                                          <p:spTgt spid="132099">
                                            <p:txEl>
                                              <p:pRg st="7" end="7"/>
                                            </p:txEl>
                                          </p:spTgt>
                                        </p:tgtEl>
                                        <p:attrNameLst>
                                          <p:attrName>ppt_x</p:attrName>
                                        </p:attrNameLst>
                                      </p:cBhvr>
                                      <p:tavLst>
                                        <p:tav tm="0">
                                          <p:val>
                                            <p:strVal val="#ppt_x-.2"/>
                                          </p:val>
                                        </p:tav>
                                        <p:tav tm="100000">
                                          <p:val>
                                            <p:strVal val="#ppt_x"/>
                                          </p:val>
                                        </p:tav>
                                      </p:tavLst>
                                    </p:anim>
                                    <p:anim calcmode="lin" valueType="num">
                                      <p:cBhvr>
                                        <p:cTn id="72" dur="500" fill="hold"/>
                                        <p:tgtEl>
                                          <p:spTgt spid="132099">
                                            <p:txEl>
                                              <p:pRg st="7" end="7"/>
                                            </p:txEl>
                                          </p:spTgt>
                                        </p:tgtEl>
                                        <p:attrNameLst>
                                          <p:attrName>ppt_y</p:attrName>
                                        </p:attrNameLst>
                                      </p:cBhvr>
                                      <p:tavLst>
                                        <p:tav tm="0">
                                          <p:val>
                                            <p:strVal val="#ppt_y"/>
                                          </p:val>
                                        </p:tav>
                                        <p:tav tm="100000">
                                          <p:val>
                                            <p:strVal val="#ppt_y"/>
                                          </p:val>
                                        </p:tav>
                                      </p:tavLst>
                                    </p:anim>
                                    <p:animEffect transition="in" filter="fade">
                                      <p:cBhvr>
                                        <p:cTn id="73" dur="500"/>
                                        <p:tgtEl>
                                          <p:spTgt spid="132099">
                                            <p:txEl>
                                              <p:pRg st="7" end="7"/>
                                            </p:txEl>
                                          </p:spTgt>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54" presetClass="entr" presetSubtype="0" accel="100000" fill="hold" grpId="0" nodeType="clickEffect">
                                  <p:stCondLst>
                                    <p:cond delay="0"/>
                                  </p:stCondLst>
                                  <p:childTnLst>
                                    <p:set>
                                      <p:cBhvr>
                                        <p:cTn id="77" dur="1" fill="hold">
                                          <p:stCondLst>
                                            <p:cond delay="0"/>
                                          </p:stCondLst>
                                        </p:cTn>
                                        <p:tgtEl>
                                          <p:spTgt spid="132099">
                                            <p:txEl>
                                              <p:pRg st="8" end="8"/>
                                            </p:txEl>
                                          </p:spTgt>
                                        </p:tgtEl>
                                        <p:attrNameLst>
                                          <p:attrName>style.visibility</p:attrName>
                                        </p:attrNameLst>
                                      </p:cBhvr>
                                      <p:to>
                                        <p:strVal val="visible"/>
                                      </p:to>
                                    </p:set>
                                    <p:anim calcmode="lin" valueType="num">
                                      <p:cBhvr>
                                        <p:cTn id="78" dur="500" fill="hold"/>
                                        <p:tgtEl>
                                          <p:spTgt spid="132099">
                                            <p:txEl>
                                              <p:pRg st="8" end="8"/>
                                            </p:txEl>
                                          </p:spTgt>
                                        </p:tgtEl>
                                        <p:attrNameLst>
                                          <p:attrName>ppt_w</p:attrName>
                                        </p:attrNameLst>
                                      </p:cBhvr>
                                      <p:tavLst>
                                        <p:tav tm="0">
                                          <p:val>
                                            <p:strVal val="#ppt_w*0.05"/>
                                          </p:val>
                                        </p:tav>
                                        <p:tav tm="100000">
                                          <p:val>
                                            <p:strVal val="#ppt_w"/>
                                          </p:val>
                                        </p:tav>
                                      </p:tavLst>
                                    </p:anim>
                                    <p:anim calcmode="lin" valueType="num">
                                      <p:cBhvr>
                                        <p:cTn id="79" dur="500" fill="hold"/>
                                        <p:tgtEl>
                                          <p:spTgt spid="132099">
                                            <p:txEl>
                                              <p:pRg st="8" end="8"/>
                                            </p:txEl>
                                          </p:spTgt>
                                        </p:tgtEl>
                                        <p:attrNameLst>
                                          <p:attrName>ppt_h</p:attrName>
                                        </p:attrNameLst>
                                      </p:cBhvr>
                                      <p:tavLst>
                                        <p:tav tm="0">
                                          <p:val>
                                            <p:strVal val="#ppt_h"/>
                                          </p:val>
                                        </p:tav>
                                        <p:tav tm="100000">
                                          <p:val>
                                            <p:strVal val="#ppt_h"/>
                                          </p:val>
                                        </p:tav>
                                      </p:tavLst>
                                    </p:anim>
                                    <p:anim calcmode="lin" valueType="num">
                                      <p:cBhvr>
                                        <p:cTn id="80" dur="500" fill="hold"/>
                                        <p:tgtEl>
                                          <p:spTgt spid="132099">
                                            <p:txEl>
                                              <p:pRg st="8" end="8"/>
                                            </p:txEl>
                                          </p:spTgt>
                                        </p:tgtEl>
                                        <p:attrNameLst>
                                          <p:attrName>ppt_x</p:attrName>
                                        </p:attrNameLst>
                                      </p:cBhvr>
                                      <p:tavLst>
                                        <p:tav tm="0">
                                          <p:val>
                                            <p:strVal val="#ppt_x-.2"/>
                                          </p:val>
                                        </p:tav>
                                        <p:tav tm="100000">
                                          <p:val>
                                            <p:strVal val="#ppt_x"/>
                                          </p:val>
                                        </p:tav>
                                      </p:tavLst>
                                    </p:anim>
                                    <p:anim calcmode="lin" valueType="num">
                                      <p:cBhvr>
                                        <p:cTn id="81" dur="500" fill="hold"/>
                                        <p:tgtEl>
                                          <p:spTgt spid="132099">
                                            <p:txEl>
                                              <p:pRg st="8" end="8"/>
                                            </p:txEl>
                                          </p:spTgt>
                                        </p:tgtEl>
                                        <p:attrNameLst>
                                          <p:attrName>ppt_y</p:attrName>
                                        </p:attrNameLst>
                                      </p:cBhvr>
                                      <p:tavLst>
                                        <p:tav tm="0">
                                          <p:val>
                                            <p:strVal val="#ppt_y"/>
                                          </p:val>
                                        </p:tav>
                                        <p:tav tm="100000">
                                          <p:val>
                                            <p:strVal val="#ppt_y"/>
                                          </p:val>
                                        </p:tav>
                                      </p:tavLst>
                                    </p:anim>
                                    <p:animEffect transition="in" filter="fade">
                                      <p:cBhvr>
                                        <p:cTn id="82" dur="500"/>
                                        <p:tgtEl>
                                          <p:spTgt spid="13209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8" grpId="0" animBg="1"/>
      <p:bldP spid="132099"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395266" name="Rectangle 2"/>
          <p:cNvSpPr>
            <a:spLocks noGrp="1" noChangeArrowheads="1"/>
          </p:cNvSpPr>
          <p:nvPr>
            <p:ph type="title"/>
          </p:nvPr>
        </p:nvSpPr>
        <p:spPr>
          <a:xfrm>
            <a:off x="990600" y="152400"/>
            <a:ext cx="7315200" cy="838200"/>
          </a:xfrm>
          <a:solidFill>
            <a:srgbClr val="00FFFF"/>
          </a:solidFill>
        </p:spPr>
        <p:txBody>
          <a:bodyPr/>
          <a:lstStyle/>
          <a:p>
            <a:pPr eaLnBrk="1" hangingPunct="1"/>
            <a:r>
              <a:rPr lang="en-US" b="1" dirty="0">
                <a:latin typeface="Arial" charset="0"/>
                <a:ea typeface="ヒラギノ角ゴ Pro W3" charset="0"/>
                <a:cs typeface="ヒラギノ角ゴ Pro W3" charset="0"/>
              </a:rPr>
              <a:t>GLOBALIZATION </a:t>
            </a:r>
            <a:endParaRPr lang="en-US" dirty="0">
              <a:latin typeface="Arial" charset="0"/>
              <a:ea typeface="ヒラギノ角ゴ Pro W3" charset="0"/>
              <a:cs typeface="ヒラギノ角ゴ Pro W3" charset="0"/>
            </a:endParaRPr>
          </a:p>
        </p:txBody>
      </p:sp>
      <p:sp>
        <p:nvSpPr>
          <p:cNvPr id="395267" name="Rectangle 3"/>
          <p:cNvSpPr>
            <a:spLocks noGrp="1" noChangeArrowheads="1"/>
          </p:cNvSpPr>
          <p:nvPr>
            <p:ph type="body" sz="half" idx="1"/>
          </p:nvPr>
        </p:nvSpPr>
        <p:spPr>
          <a:xfrm>
            <a:off x="0" y="1143000"/>
            <a:ext cx="6553200" cy="5715000"/>
          </a:xfrm>
          <a:solidFill>
            <a:srgbClr val="99CC00"/>
          </a:solidFill>
        </p:spPr>
        <p:txBody>
          <a:bodyPr/>
          <a:lstStyle/>
          <a:p>
            <a:pPr eaLnBrk="1" hangingPunct="1">
              <a:buFontTx/>
              <a:buNone/>
            </a:pPr>
            <a:r>
              <a:rPr lang="en-US" sz="2800" b="1" dirty="0">
                <a:latin typeface="Arial" charset="0"/>
                <a:ea typeface="ヒラギノ角ゴ Pro W3" charset="0"/>
                <a:cs typeface="ヒラギノ角ゴ Pro W3" charset="0"/>
              </a:rPr>
              <a:t>		 </a:t>
            </a:r>
            <a:r>
              <a:rPr lang="en-US" sz="2800" b="1" dirty="0" smtClean="0">
                <a:latin typeface="Arial" charset="0"/>
                <a:ea typeface="ヒラギノ角ゴ Pro W3" charset="0"/>
                <a:cs typeface="ヒラギノ角ゴ Pro W3" charset="0"/>
              </a:rPr>
              <a:t>         1991: </a:t>
            </a:r>
            <a:r>
              <a:rPr lang="en-US" sz="2800" b="1" dirty="0">
                <a:latin typeface="Arial" charset="0"/>
                <a:ea typeface="ヒラギノ角ゴ Pro W3" charset="0"/>
                <a:cs typeface="ヒラギノ角ゴ Pro W3" charset="0"/>
              </a:rPr>
              <a:t>CEF     </a:t>
            </a:r>
          </a:p>
          <a:p>
            <a:pPr eaLnBrk="1" hangingPunct="1">
              <a:buFontTx/>
              <a:buNone/>
            </a:pPr>
            <a:r>
              <a:rPr lang="en-US" sz="2800" dirty="0" smtClean="0">
                <a:latin typeface="Arial" charset="0"/>
                <a:ea typeface="ヒラギノ角ゴ Pro W3" charset="0"/>
                <a:cs typeface="ヒラギノ角ゴ Pro W3" charset="0"/>
              </a:rPr>
              <a:t>   Common </a:t>
            </a:r>
            <a:r>
              <a:rPr lang="en-US" sz="2800" dirty="0">
                <a:latin typeface="Arial" charset="0"/>
                <a:ea typeface="ヒラギノ角ゴ Pro W3" charset="0"/>
                <a:cs typeface="ヒラギノ角ゴ Pro W3" charset="0"/>
              </a:rPr>
              <a:t>European Framework</a:t>
            </a:r>
          </a:p>
          <a:p>
            <a:pPr eaLnBrk="1" hangingPunct="1">
              <a:buFontTx/>
              <a:buNone/>
            </a:pPr>
            <a:endParaRPr lang="en-US" sz="2800" b="1" dirty="0">
              <a:latin typeface="Arial" charset="0"/>
              <a:ea typeface="ヒラギノ角ゴ Pro W3" charset="0"/>
              <a:cs typeface="ヒラギノ角ゴ Pro W3" charset="0"/>
            </a:endParaRPr>
          </a:p>
          <a:p>
            <a:pPr eaLnBrk="1" hangingPunct="1">
              <a:buFontTx/>
              <a:buNone/>
            </a:pPr>
            <a:r>
              <a:rPr lang="en-US" sz="2800" b="1" dirty="0">
                <a:latin typeface="Arial" charset="0"/>
                <a:ea typeface="ヒラギノ角ゴ Pro W3" charset="0"/>
                <a:cs typeface="ヒラギノ角ゴ Pro W3" charset="0"/>
              </a:rPr>
              <a:t>		</a:t>
            </a:r>
            <a:r>
              <a:rPr lang="en-US" sz="2800" b="1" dirty="0" smtClean="0">
                <a:latin typeface="Arial" charset="0"/>
                <a:ea typeface="ヒラギノ角ゴ Pro W3" charset="0"/>
                <a:cs typeface="ヒラギノ角ゴ Pro W3" charset="0"/>
              </a:rPr>
              <a:t>   1994</a:t>
            </a:r>
            <a:r>
              <a:rPr lang="en-US" sz="2800" b="1" dirty="0">
                <a:latin typeface="Arial" charset="0"/>
                <a:ea typeface="ヒラギノ角ゴ Pro W3" charset="0"/>
                <a:cs typeface="ヒラギノ角ゴ Pro W3" charset="0"/>
              </a:rPr>
              <a:t>: </a:t>
            </a:r>
            <a:r>
              <a:rPr lang="en-US" sz="2800" b="1" dirty="0" smtClean="0">
                <a:latin typeface="Arial" charset="0"/>
                <a:ea typeface="ヒラギノ角ゴ Pro W3" charset="0"/>
                <a:cs typeface="ヒラギノ角ゴ Pro W3" charset="0"/>
              </a:rPr>
              <a:t>CLIL / AICLE</a:t>
            </a:r>
            <a:endParaRPr lang="en-US" sz="2800" b="1" dirty="0">
              <a:latin typeface="Arial" charset="0"/>
              <a:ea typeface="ヒラギノ角ゴ Pro W3" charset="0"/>
              <a:cs typeface="ヒラギノ角ゴ Pro W3" charset="0"/>
            </a:endParaRPr>
          </a:p>
          <a:p>
            <a:pPr eaLnBrk="1" hangingPunct="1">
              <a:buFontTx/>
              <a:buNone/>
            </a:pPr>
            <a:r>
              <a:rPr lang="en-US" sz="2800" dirty="0" smtClean="0">
                <a:latin typeface="Arial" charset="0"/>
                <a:ea typeface="ヒラギノ角ゴ Pro W3" charset="0"/>
                <a:cs typeface="ヒラギノ角ゴ Pro W3" charset="0"/>
              </a:rPr>
              <a:t>Content </a:t>
            </a:r>
            <a:r>
              <a:rPr lang="en-US" sz="2800" dirty="0">
                <a:latin typeface="Arial" charset="0"/>
                <a:ea typeface="ヒラギノ角ゴ Pro W3" charset="0"/>
                <a:cs typeface="ヒラギノ角ゴ Pro W3" charset="0"/>
              </a:rPr>
              <a:t>&amp; </a:t>
            </a:r>
            <a:r>
              <a:rPr lang="en-US" sz="2800" dirty="0" smtClean="0">
                <a:latin typeface="Arial" charset="0"/>
                <a:ea typeface="ヒラギノ角ゴ Pro W3" charset="0"/>
                <a:cs typeface="ヒラギノ角ゴ Pro W3" charset="0"/>
              </a:rPr>
              <a:t>Language Integrated</a:t>
            </a:r>
          </a:p>
          <a:p>
            <a:pPr eaLnBrk="1" hangingPunct="1">
              <a:buFontTx/>
              <a:buNone/>
            </a:pPr>
            <a:r>
              <a:rPr lang="en-US" sz="2800" dirty="0" smtClean="0">
                <a:latin typeface="Arial" charset="0"/>
                <a:ea typeface="ヒラギノ角ゴ Pro W3" charset="0"/>
                <a:cs typeface="ヒラギノ角ゴ Pro W3" charset="0"/>
              </a:rPr>
              <a:t>Learning…..</a:t>
            </a:r>
            <a:r>
              <a:rPr lang="en-US" sz="2800" dirty="0" smtClean="0"/>
              <a:t> </a:t>
            </a:r>
            <a:r>
              <a:rPr lang="en-US" sz="2800" dirty="0" err="1"/>
              <a:t>Aprendizaje</a:t>
            </a:r>
            <a:r>
              <a:rPr lang="en-US" sz="2800" dirty="0"/>
              <a:t> </a:t>
            </a:r>
            <a:r>
              <a:rPr lang="en-US" sz="2800" dirty="0" err="1" smtClean="0"/>
              <a:t>Integrado</a:t>
            </a:r>
            <a:endParaRPr lang="en-US" sz="2800" dirty="0" smtClean="0"/>
          </a:p>
          <a:p>
            <a:pPr eaLnBrk="1" hangingPunct="1">
              <a:buFontTx/>
              <a:buNone/>
            </a:pPr>
            <a:r>
              <a:rPr lang="en-US" sz="2800" dirty="0" smtClean="0"/>
              <a:t>de </a:t>
            </a:r>
            <a:r>
              <a:rPr lang="en-US" sz="2800" dirty="0" err="1"/>
              <a:t>Contenidos</a:t>
            </a:r>
            <a:r>
              <a:rPr lang="en-US" sz="2800" dirty="0"/>
              <a:t> y </a:t>
            </a:r>
            <a:r>
              <a:rPr lang="en-US" sz="2800" dirty="0" err="1" smtClean="0"/>
              <a:t>Lenguas</a:t>
            </a:r>
            <a:r>
              <a:rPr lang="en-US" sz="2800" dirty="0"/>
              <a:t> </a:t>
            </a:r>
            <a:r>
              <a:rPr lang="en-US" sz="2800" dirty="0" err="1" smtClean="0"/>
              <a:t>Extranjeras</a:t>
            </a:r>
            <a:r>
              <a:rPr lang="en-US" sz="2800" dirty="0" smtClean="0"/>
              <a:t> </a:t>
            </a:r>
            <a:r>
              <a:rPr lang="en-US" sz="2800" dirty="0"/>
              <a:t/>
            </a:r>
            <a:br>
              <a:rPr lang="en-US" sz="2800" dirty="0"/>
            </a:br>
            <a:endParaRPr lang="en-US" sz="2800" dirty="0">
              <a:latin typeface="Arial" charset="0"/>
              <a:ea typeface="ヒラギノ角ゴ Pro W3" charset="0"/>
              <a:cs typeface="ヒラギノ角ゴ Pro W3" charset="0"/>
            </a:endParaRPr>
          </a:p>
          <a:p>
            <a:pPr eaLnBrk="1" hangingPunct="1">
              <a:buFontTx/>
              <a:buNone/>
            </a:pPr>
            <a:r>
              <a:rPr lang="en-US" sz="2800" b="1" dirty="0">
                <a:latin typeface="Arial" charset="0"/>
                <a:ea typeface="ヒラギノ角ゴ Pro W3" charset="0"/>
                <a:cs typeface="ヒラギノ角ゴ Pro W3" charset="0"/>
              </a:rPr>
              <a:t>		</a:t>
            </a:r>
            <a:r>
              <a:rPr lang="en-US" sz="2800" b="1" dirty="0" smtClean="0">
                <a:latin typeface="Arial" charset="0"/>
                <a:ea typeface="ヒラギノ角ゴ Pro W3" charset="0"/>
                <a:cs typeface="ヒラギノ角ゴ Pro W3" charset="0"/>
              </a:rPr>
              <a:t>      1996</a:t>
            </a:r>
            <a:r>
              <a:rPr lang="en-US" sz="2800" b="1" dirty="0">
                <a:latin typeface="Arial" charset="0"/>
                <a:ea typeface="ヒラギノ角ゴ Pro W3" charset="0"/>
                <a:cs typeface="ヒラギノ角ゴ Pro W3" charset="0"/>
              </a:rPr>
              <a:t>: PISA</a:t>
            </a:r>
          </a:p>
          <a:p>
            <a:pPr eaLnBrk="1" hangingPunct="1">
              <a:buFontTx/>
              <a:buNone/>
            </a:pPr>
            <a:r>
              <a:rPr lang="en-US" sz="2800" dirty="0" smtClean="0">
                <a:latin typeface="Arial" charset="0"/>
                <a:ea typeface="ヒラギノ角ゴ Pro W3" charset="0"/>
                <a:cs typeface="ヒラギノ角ゴ Pro W3" charset="0"/>
              </a:rPr>
              <a:t>       Program </a:t>
            </a:r>
            <a:r>
              <a:rPr lang="en-US" sz="2800" dirty="0">
                <a:latin typeface="Arial" charset="0"/>
                <a:ea typeface="ヒラギノ角ゴ Pro W3" charset="0"/>
                <a:cs typeface="ヒラギノ角ゴ Pro W3" charset="0"/>
              </a:rPr>
              <a:t>for International</a:t>
            </a:r>
          </a:p>
          <a:p>
            <a:pPr eaLnBrk="1" hangingPunct="1">
              <a:buFontTx/>
              <a:buNone/>
            </a:pPr>
            <a:r>
              <a:rPr lang="en-US" sz="2800" dirty="0" smtClean="0">
                <a:latin typeface="Arial" charset="0"/>
                <a:ea typeface="ヒラギノ角ゴ Pro W3" charset="0"/>
                <a:cs typeface="ヒラギノ角ゴ Pro W3" charset="0"/>
              </a:rPr>
              <a:t>       Student </a:t>
            </a:r>
            <a:r>
              <a:rPr lang="en-US" sz="2800" dirty="0">
                <a:latin typeface="Arial" charset="0"/>
                <a:ea typeface="ヒラギノ角ゴ Pro W3" charset="0"/>
                <a:cs typeface="ヒラギノ角ゴ Pro W3" charset="0"/>
              </a:rPr>
              <a:t>Assessment</a:t>
            </a:r>
          </a:p>
        </p:txBody>
      </p:sp>
      <p:pic>
        <p:nvPicPr>
          <p:cNvPr id="395268" name="Picture 4"/>
          <p:cNvPicPr>
            <a:picLocks noGrp="1" noChangeAspect="1" noChangeArrowheads="1"/>
          </p:cNvPicPr>
          <p:nvPr>
            <p:ph type="clipArt" sz="half" idx="2"/>
          </p:nvPr>
        </p:nvPicPr>
        <p:blipFill>
          <a:blip r:embed="rId4">
            <a:extLst>
              <a:ext uri="{28A0092B-C50C-407E-A947-70E740481C1C}">
                <a14:useLocalDpi xmlns:a14="http://schemas.microsoft.com/office/drawing/2010/main" val="0"/>
              </a:ext>
            </a:extLst>
          </a:blip>
          <a:srcRect/>
          <a:stretch>
            <a:fillRect/>
          </a:stretch>
        </p:blipFill>
        <p:spPr>
          <a:xfrm>
            <a:off x="6542314" y="1524000"/>
            <a:ext cx="2590800" cy="4572000"/>
          </a:xfrm>
          <a:solidFill>
            <a:srgbClr val="00FFFF"/>
          </a:solidFill>
        </p:spPr>
      </p:pic>
      <p:pic>
        <p:nvPicPr>
          <p:cNvPr id="5" name="Picture 4"/>
          <p:cNvPicPr/>
          <p:nvPr/>
        </p:nvPicPr>
        <p:blipFill>
          <a:blip r:embed="rId5">
            <a:extLst>
              <a:ext uri="{28A0092B-C50C-407E-A947-70E740481C1C}">
                <a14:useLocalDpi xmlns:a14="http://schemas.microsoft.com/office/drawing/2010/main" val="0"/>
              </a:ext>
            </a:extLst>
          </a:blip>
          <a:srcRect/>
          <a:stretch>
            <a:fillRect/>
          </a:stretch>
        </p:blipFill>
        <p:spPr bwMode="auto">
          <a:xfrm>
            <a:off x="6400800" y="6019800"/>
            <a:ext cx="2743200" cy="1011555"/>
          </a:xfrm>
          <a:prstGeom prst="rect">
            <a:avLst/>
          </a:prstGeom>
          <a:noFill/>
          <a:ln>
            <a:noFill/>
          </a:ln>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395268"/>
                                        </p:tgtEl>
                                        <p:attrNameLst>
                                          <p:attrName>style.visibility</p:attrName>
                                        </p:attrNameLst>
                                      </p:cBhvr>
                                      <p:to>
                                        <p:strVal val="visible"/>
                                      </p:to>
                                    </p:set>
                                    <p:animEffect transition="in" filter="fade">
                                      <p:cBhvr>
                                        <p:cTn id="7" dur="770" decel="100000"/>
                                        <p:tgtEl>
                                          <p:spTgt spid="395268"/>
                                        </p:tgtEl>
                                      </p:cBhvr>
                                    </p:animEffect>
                                    <p:animScale>
                                      <p:cBhvr>
                                        <p:cTn id="8" dur="770" decel="100000"/>
                                        <p:tgtEl>
                                          <p:spTgt spid="395268"/>
                                        </p:tgtEl>
                                      </p:cBhvr>
                                      <p:from x="10000" y="10000"/>
                                      <p:to x="200000" y="450000"/>
                                    </p:animScale>
                                    <p:animScale>
                                      <p:cBhvr>
                                        <p:cTn id="9" dur="1230" accel="100000" fill="hold">
                                          <p:stCondLst>
                                            <p:cond delay="770"/>
                                          </p:stCondLst>
                                        </p:cTn>
                                        <p:tgtEl>
                                          <p:spTgt spid="395268"/>
                                        </p:tgtEl>
                                      </p:cBhvr>
                                      <p:from x="200000" y="450000"/>
                                      <p:to x="100000" y="100000"/>
                                    </p:animScale>
                                    <p:set>
                                      <p:cBhvr>
                                        <p:cTn id="10" dur="770" fill="hold"/>
                                        <p:tgtEl>
                                          <p:spTgt spid="395268"/>
                                        </p:tgtEl>
                                        <p:attrNameLst>
                                          <p:attrName>ppt_x</p:attrName>
                                        </p:attrNameLst>
                                      </p:cBhvr>
                                      <p:to>
                                        <p:strVal val="(0.5)"/>
                                      </p:to>
                                    </p:set>
                                    <p:anim from="(0.5)" to="(#ppt_x)" calcmode="lin" valueType="num">
                                      <p:cBhvr>
                                        <p:cTn id="11" dur="1230" accel="100000" fill="hold">
                                          <p:stCondLst>
                                            <p:cond delay="770"/>
                                          </p:stCondLst>
                                        </p:cTn>
                                        <p:tgtEl>
                                          <p:spTgt spid="395268"/>
                                        </p:tgtEl>
                                        <p:attrNameLst>
                                          <p:attrName>ppt_x</p:attrName>
                                        </p:attrNameLst>
                                      </p:cBhvr>
                                    </p:anim>
                                    <p:set>
                                      <p:cBhvr>
                                        <p:cTn id="12" dur="770" fill="hold"/>
                                        <p:tgtEl>
                                          <p:spTgt spid="395268"/>
                                        </p:tgtEl>
                                        <p:attrNameLst>
                                          <p:attrName>ppt_y</p:attrName>
                                        </p:attrNameLst>
                                      </p:cBhvr>
                                      <p:to>
                                        <p:strVal val="(#ppt_y+0.4)"/>
                                      </p:to>
                                    </p:set>
                                    <p:anim from="(#ppt_y+0.4)" to="(#ppt_y)" calcmode="lin" valueType="num">
                                      <p:cBhvr>
                                        <p:cTn id="13" dur="1230" accel="100000" fill="hold">
                                          <p:stCondLst>
                                            <p:cond delay="770"/>
                                          </p:stCondLst>
                                        </p:cTn>
                                        <p:tgtEl>
                                          <p:spTgt spid="395268"/>
                                        </p:tgtEl>
                                        <p:attrNameLst>
                                          <p:attrName>ppt_y</p:attrName>
                                        </p:attrNameLst>
                                      </p:cBhvr>
                                    </p:anim>
                                  </p:childTnLst>
                                  <p:subTnLst>
                                    <p:audio>
                                      <p:cMediaNode>
                                        <p:cTn display="0" masterRel="sameClick">
                                          <p:stCondLst>
                                            <p:cond evt="begin" delay="0">
                                              <p:tn val="5"/>
                                            </p:cond>
                                          </p:stCondLst>
                                          <p:endCondLst>
                                            <p:cond evt="onStopAudio" delay="0">
                                              <p:tgtEl>
                                                <p:sldTgt/>
                                              </p:tgtEl>
                                            </p:cond>
                                          </p:endCondLst>
                                        </p:cTn>
                                        <p:tgtEl>
                                          <p:sndTgt r:embed="rId2" name="Bongo"/>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34" presetClass="entr" presetSubtype="0" fill="hold" grpId="0" nodeType="clickEffect">
                                  <p:stCondLst>
                                    <p:cond delay="0"/>
                                  </p:stCondLst>
                                  <p:childTnLst>
                                    <p:set>
                                      <p:cBhvr>
                                        <p:cTn id="17" dur="1" fill="hold">
                                          <p:stCondLst>
                                            <p:cond delay="0"/>
                                          </p:stCondLst>
                                        </p:cTn>
                                        <p:tgtEl>
                                          <p:spTgt spid="395266"/>
                                        </p:tgtEl>
                                        <p:attrNameLst>
                                          <p:attrName>style.visibility</p:attrName>
                                        </p:attrNameLst>
                                      </p:cBhvr>
                                      <p:to>
                                        <p:strVal val="visible"/>
                                      </p:to>
                                    </p:set>
                                    <p:anim from="(-#ppt_w/2)" to="(#ppt_x)" calcmode="lin" valueType="num">
                                      <p:cBhvr>
                                        <p:cTn id="18" dur="600" fill="hold">
                                          <p:stCondLst>
                                            <p:cond delay="0"/>
                                          </p:stCondLst>
                                        </p:cTn>
                                        <p:tgtEl>
                                          <p:spTgt spid="395266"/>
                                        </p:tgtEl>
                                        <p:attrNameLst>
                                          <p:attrName>ppt_x</p:attrName>
                                        </p:attrNameLst>
                                      </p:cBhvr>
                                    </p:anim>
                                    <p:anim from="0" to="-1.0" calcmode="lin" valueType="num">
                                      <p:cBhvr>
                                        <p:cTn id="19" dur="200" decel="50000" autoRev="1" fill="hold">
                                          <p:stCondLst>
                                            <p:cond delay="600"/>
                                          </p:stCondLst>
                                        </p:cTn>
                                        <p:tgtEl>
                                          <p:spTgt spid="395266"/>
                                        </p:tgtEl>
                                        <p:attrNameLst>
                                          <p:attrName>xshear</p:attrName>
                                        </p:attrNameLst>
                                      </p:cBhvr>
                                    </p:anim>
                                    <p:animScale>
                                      <p:cBhvr>
                                        <p:cTn id="20" dur="200" decel="100000" autoRev="1" fill="hold">
                                          <p:stCondLst>
                                            <p:cond delay="600"/>
                                          </p:stCondLst>
                                        </p:cTn>
                                        <p:tgtEl>
                                          <p:spTgt spid="395266"/>
                                        </p:tgtEl>
                                      </p:cBhvr>
                                      <p:from x="100000" y="100000"/>
                                      <p:to x="80000" y="100000"/>
                                    </p:animScale>
                                    <p:anim by="(#ppt_h/3+#ppt_w*0.1)" calcmode="lin" valueType="num">
                                      <p:cBhvr additive="sum">
                                        <p:cTn id="21" dur="200" decel="100000" autoRev="1" fill="hold">
                                          <p:stCondLst>
                                            <p:cond delay="600"/>
                                          </p:stCondLst>
                                        </p:cTn>
                                        <p:tgtEl>
                                          <p:spTgt spid="395266"/>
                                        </p:tgtEl>
                                        <p:attrNameLst>
                                          <p:attrName>ppt_x</p:attrName>
                                        </p:attrNameLst>
                                      </p:cBhvr>
                                    </p:anim>
                                  </p:childTnLst>
                                  <p:subTnLst>
                                    <p:audio>
                                      <p:cMediaNode>
                                        <p:cTn display="0" masterRel="sameClick">
                                          <p:stCondLst>
                                            <p:cond evt="begin" delay="0">
                                              <p:tn val="16"/>
                                            </p:cond>
                                          </p:stCondLst>
                                          <p:endCondLst>
                                            <p:cond evt="onStopAudio" delay="0">
                                              <p:tgtEl>
                                                <p:sldTgt/>
                                              </p:tgtEl>
                                            </p:cond>
                                          </p:endCondLst>
                                        </p:cTn>
                                        <p:tgtEl>
                                          <p:sndTgt r:embed="rId3" name="Screeching Brake"/>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54" presetClass="entr" presetSubtype="0" accel="100000" fill="hold" grpId="0" nodeType="clickEffect">
                                  <p:stCondLst>
                                    <p:cond delay="0"/>
                                  </p:stCondLst>
                                  <p:childTnLst>
                                    <p:set>
                                      <p:cBhvr>
                                        <p:cTn id="25" dur="1" fill="hold">
                                          <p:stCondLst>
                                            <p:cond delay="0"/>
                                          </p:stCondLst>
                                        </p:cTn>
                                        <p:tgtEl>
                                          <p:spTgt spid="395267">
                                            <p:bg/>
                                          </p:spTgt>
                                        </p:tgtEl>
                                        <p:attrNameLst>
                                          <p:attrName>style.visibility</p:attrName>
                                        </p:attrNameLst>
                                      </p:cBhvr>
                                      <p:to>
                                        <p:strVal val="visible"/>
                                      </p:to>
                                    </p:set>
                                    <p:anim calcmode="lin" valueType="num">
                                      <p:cBhvr>
                                        <p:cTn id="26" dur="500" fill="hold"/>
                                        <p:tgtEl>
                                          <p:spTgt spid="395267">
                                            <p:bg/>
                                          </p:spTgt>
                                        </p:tgtEl>
                                        <p:attrNameLst>
                                          <p:attrName>ppt_w</p:attrName>
                                        </p:attrNameLst>
                                      </p:cBhvr>
                                      <p:tavLst>
                                        <p:tav tm="0">
                                          <p:val>
                                            <p:strVal val="#ppt_w*0.05"/>
                                          </p:val>
                                        </p:tav>
                                        <p:tav tm="100000">
                                          <p:val>
                                            <p:strVal val="#ppt_w"/>
                                          </p:val>
                                        </p:tav>
                                      </p:tavLst>
                                    </p:anim>
                                    <p:anim calcmode="lin" valueType="num">
                                      <p:cBhvr>
                                        <p:cTn id="27" dur="500" fill="hold"/>
                                        <p:tgtEl>
                                          <p:spTgt spid="395267">
                                            <p:bg/>
                                          </p:spTgt>
                                        </p:tgtEl>
                                        <p:attrNameLst>
                                          <p:attrName>ppt_h</p:attrName>
                                        </p:attrNameLst>
                                      </p:cBhvr>
                                      <p:tavLst>
                                        <p:tav tm="0">
                                          <p:val>
                                            <p:strVal val="#ppt_h"/>
                                          </p:val>
                                        </p:tav>
                                        <p:tav tm="100000">
                                          <p:val>
                                            <p:strVal val="#ppt_h"/>
                                          </p:val>
                                        </p:tav>
                                      </p:tavLst>
                                    </p:anim>
                                    <p:anim calcmode="lin" valueType="num">
                                      <p:cBhvr>
                                        <p:cTn id="28" dur="500" fill="hold"/>
                                        <p:tgtEl>
                                          <p:spTgt spid="395267">
                                            <p:bg/>
                                          </p:spTgt>
                                        </p:tgtEl>
                                        <p:attrNameLst>
                                          <p:attrName>ppt_x</p:attrName>
                                        </p:attrNameLst>
                                      </p:cBhvr>
                                      <p:tavLst>
                                        <p:tav tm="0">
                                          <p:val>
                                            <p:strVal val="#ppt_x-.2"/>
                                          </p:val>
                                        </p:tav>
                                        <p:tav tm="100000">
                                          <p:val>
                                            <p:strVal val="#ppt_x"/>
                                          </p:val>
                                        </p:tav>
                                      </p:tavLst>
                                    </p:anim>
                                    <p:anim calcmode="lin" valueType="num">
                                      <p:cBhvr>
                                        <p:cTn id="29" dur="500" fill="hold"/>
                                        <p:tgtEl>
                                          <p:spTgt spid="395267">
                                            <p:bg/>
                                          </p:spTgt>
                                        </p:tgtEl>
                                        <p:attrNameLst>
                                          <p:attrName>ppt_y</p:attrName>
                                        </p:attrNameLst>
                                      </p:cBhvr>
                                      <p:tavLst>
                                        <p:tav tm="0">
                                          <p:val>
                                            <p:strVal val="#ppt_y"/>
                                          </p:val>
                                        </p:tav>
                                        <p:tav tm="100000">
                                          <p:val>
                                            <p:strVal val="#ppt_y"/>
                                          </p:val>
                                        </p:tav>
                                      </p:tavLst>
                                    </p:anim>
                                    <p:animEffect transition="in" filter="fade">
                                      <p:cBhvr>
                                        <p:cTn id="30" dur="500"/>
                                        <p:tgtEl>
                                          <p:spTgt spid="395267">
                                            <p:bg/>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4" presetClass="entr" presetSubtype="0" accel="100000" fill="hold" grpId="0" nodeType="clickEffect">
                                  <p:stCondLst>
                                    <p:cond delay="0"/>
                                  </p:stCondLst>
                                  <p:childTnLst>
                                    <p:set>
                                      <p:cBhvr>
                                        <p:cTn id="34" dur="1" fill="hold">
                                          <p:stCondLst>
                                            <p:cond delay="0"/>
                                          </p:stCondLst>
                                        </p:cTn>
                                        <p:tgtEl>
                                          <p:spTgt spid="395267">
                                            <p:txEl>
                                              <p:pRg st="0" end="0"/>
                                            </p:txEl>
                                          </p:spTgt>
                                        </p:tgtEl>
                                        <p:attrNameLst>
                                          <p:attrName>style.visibility</p:attrName>
                                        </p:attrNameLst>
                                      </p:cBhvr>
                                      <p:to>
                                        <p:strVal val="visible"/>
                                      </p:to>
                                    </p:set>
                                    <p:anim calcmode="lin" valueType="num">
                                      <p:cBhvr>
                                        <p:cTn id="35" dur="500" fill="hold"/>
                                        <p:tgtEl>
                                          <p:spTgt spid="395267">
                                            <p:txEl>
                                              <p:pRg st="0" end="0"/>
                                            </p:txEl>
                                          </p:spTgt>
                                        </p:tgtEl>
                                        <p:attrNameLst>
                                          <p:attrName>ppt_w</p:attrName>
                                        </p:attrNameLst>
                                      </p:cBhvr>
                                      <p:tavLst>
                                        <p:tav tm="0">
                                          <p:val>
                                            <p:strVal val="#ppt_w*0.05"/>
                                          </p:val>
                                        </p:tav>
                                        <p:tav tm="100000">
                                          <p:val>
                                            <p:strVal val="#ppt_w"/>
                                          </p:val>
                                        </p:tav>
                                      </p:tavLst>
                                    </p:anim>
                                    <p:anim calcmode="lin" valueType="num">
                                      <p:cBhvr>
                                        <p:cTn id="36" dur="500" fill="hold"/>
                                        <p:tgtEl>
                                          <p:spTgt spid="395267">
                                            <p:txEl>
                                              <p:pRg st="0" end="0"/>
                                            </p:txEl>
                                          </p:spTgt>
                                        </p:tgtEl>
                                        <p:attrNameLst>
                                          <p:attrName>ppt_h</p:attrName>
                                        </p:attrNameLst>
                                      </p:cBhvr>
                                      <p:tavLst>
                                        <p:tav tm="0">
                                          <p:val>
                                            <p:strVal val="#ppt_h"/>
                                          </p:val>
                                        </p:tav>
                                        <p:tav tm="100000">
                                          <p:val>
                                            <p:strVal val="#ppt_h"/>
                                          </p:val>
                                        </p:tav>
                                      </p:tavLst>
                                    </p:anim>
                                    <p:anim calcmode="lin" valueType="num">
                                      <p:cBhvr>
                                        <p:cTn id="37" dur="500" fill="hold"/>
                                        <p:tgtEl>
                                          <p:spTgt spid="395267">
                                            <p:txEl>
                                              <p:pRg st="0" end="0"/>
                                            </p:txEl>
                                          </p:spTgt>
                                        </p:tgtEl>
                                        <p:attrNameLst>
                                          <p:attrName>ppt_x</p:attrName>
                                        </p:attrNameLst>
                                      </p:cBhvr>
                                      <p:tavLst>
                                        <p:tav tm="0">
                                          <p:val>
                                            <p:strVal val="#ppt_x-.2"/>
                                          </p:val>
                                        </p:tav>
                                        <p:tav tm="100000">
                                          <p:val>
                                            <p:strVal val="#ppt_x"/>
                                          </p:val>
                                        </p:tav>
                                      </p:tavLst>
                                    </p:anim>
                                    <p:anim calcmode="lin" valueType="num">
                                      <p:cBhvr>
                                        <p:cTn id="38" dur="500" fill="hold"/>
                                        <p:tgtEl>
                                          <p:spTgt spid="395267">
                                            <p:txEl>
                                              <p:pRg st="0" end="0"/>
                                            </p:txEl>
                                          </p:spTgt>
                                        </p:tgtEl>
                                        <p:attrNameLst>
                                          <p:attrName>ppt_y</p:attrName>
                                        </p:attrNameLst>
                                      </p:cBhvr>
                                      <p:tavLst>
                                        <p:tav tm="0">
                                          <p:val>
                                            <p:strVal val="#ppt_y"/>
                                          </p:val>
                                        </p:tav>
                                        <p:tav tm="100000">
                                          <p:val>
                                            <p:strVal val="#ppt_y"/>
                                          </p:val>
                                        </p:tav>
                                      </p:tavLst>
                                    </p:anim>
                                    <p:animEffect transition="in" filter="fade">
                                      <p:cBhvr>
                                        <p:cTn id="39" dur="500"/>
                                        <p:tgtEl>
                                          <p:spTgt spid="395267">
                                            <p:txEl>
                                              <p:pRg st="0" end="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54" presetClass="entr" presetSubtype="0" accel="100000" fill="hold" grpId="0" nodeType="clickEffect">
                                  <p:stCondLst>
                                    <p:cond delay="0"/>
                                  </p:stCondLst>
                                  <p:childTnLst>
                                    <p:set>
                                      <p:cBhvr>
                                        <p:cTn id="43" dur="1" fill="hold">
                                          <p:stCondLst>
                                            <p:cond delay="0"/>
                                          </p:stCondLst>
                                        </p:cTn>
                                        <p:tgtEl>
                                          <p:spTgt spid="395267">
                                            <p:txEl>
                                              <p:pRg st="1" end="1"/>
                                            </p:txEl>
                                          </p:spTgt>
                                        </p:tgtEl>
                                        <p:attrNameLst>
                                          <p:attrName>style.visibility</p:attrName>
                                        </p:attrNameLst>
                                      </p:cBhvr>
                                      <p:to>
                                        <p:strVal val="visible"/>
                                      </p:to>
                                    </p:set>
                                    <p:anim calcmode="lin" valueType="num">
                                      <p:cBhvr>
                                        <p:cTn id="44" dur="500" fill="hold"/>
                                        <p:tgtEl>
                                          <p:spTgt spid="395267">
                                            <p:txEl>
                                              <p:pRg st="1" end="1"/>
                                            </p:txEl>
                                          </p:spTgt>
                                        </p:tgtEl>
                                        <p:attrNameLst>
                                          <p:attrName>ppt_w</p:attrName>
                                        </p:attrNameLst>
                                      </p:cBhvr>
                                      <p:tavLst>
                                        <p:tav tm="0">
                                          <p:val>
                                            <p:strVal val="#ppt_w*0.05"/>
                                          </p:val>
                                        </p:tav>
                                        <p:tav tm="100000">
                                          <p:val>
                                            <p:strVal val="#ppt_w"/>
                                          </p:val>
                                        </p:tav>
                                      </p:tavLst>
                                    </p:anim>
                                    <p:anim calcmode="lin" valueType="num">
                                      <p:cBhvr>
                                        <p:cTn id="45" dur="500" fill="hold"/>
                                        <p:tgtEl>
                                          <p:spTgt spid="395267">
                                            <p:txEl>
                                              <p:pRg st="1" end="1"/>
                                            </p:txEl>
                                          </p:spTgt>
                                        </p:tgtEl>
                                        <p:attrNameLst>
                                          <p:attrName>ppt_h</p:attrName>
                                        </p:attrNameLst>
                                      </p:cBhvr>
                                      <p:tavLst>
                                        <p:tav tm="0">
                                          <p:val>
                                            <p:strVal val="#ppt_h"/>
                                          </p:val>
                                        </p:tav>
                                        <p:tav tm="100000">
                                          <p:val>
                                            <p:strVal val="#ppt_h"/>
                                          </p:val>
                                        </p:tav>
                                      </p:tavLst>
                                    </p:anim>
                                    <p:anim calcmode="lin" valueType="num">
                                      <p:cBhvr>
                                        <p:cTn id="46" dur="500" fill="hold"/>
                                        <p:tgtEl>
                                          <p:spTgt spid="395267">
                                            <p:txEl>
                                              <p:pRg st="1" end="1"/>
                                            </p:txEl>
                                          </p:spTgt>
                                        </p:tgtEl>
                                        <p:attrNameLst>
                                          <p:attrName>ppt_x</p:attrName>
                                        </p:attrNameLst>
                                      </p:cBhvr>
                                      <p:tavLst>
                                        <p:tav tm="0">
                                          <p:val>
                                            <p:strVal val="#ppt_x-.2"/>
                                          </p:val>
                                        </p:tav>
                                        <p:tav tm="100000">
                                          <p:val>
                                            <p:strVal val="#ppt_x"/>
                                          </p:val>
                                        </p:tav>
                                      </p:tavLst>
                                    </p:anim>
                                    <p:anim calcmode="lin" valueType="num">
                                      <p:cBhvr>
                                        <p:cTn id="47" dur="500" fill="hold"/>
                                        <p:tgtEl>
                                          <p:spTgt spid="395267">
                                            <p:txEl>
                                              <p:pRg st="1" end="1"/>
                                            </p:txEl>
                                          </p:spTgt>
                                        </p:tgtEl>
                                        <p:attrNameLst>
                                          <p:attrName>ppt_y</p:attrName>
                                        </p:attrNameLst>
                                      </p:cBhvr>
                                      <p:tavLst>
                                        <p:tav tm="0">
                                          <p:val>
                                            <p:strVal val="#ppt_y"/>
                                          </p:val>
                                        </p:tav>
                                        <p:tav tm="100000">
                                          <p:val>
                                            <p:strVal val="#ppt_y"/>
                                          </p:val>
                                        </p:tav>
                                      </p:tavLst>
                                    </p:anim>
                                    <p:animEffect transition="in" filter="fade">
                                      <p:cBhvr>
                                        <p:cTn id="48" dur="500"/>
                                        <p:tgtEl>
                                          <p:spTgt spid="395267">
                                            <p:txEl>
                                              <p:pRg st="1" end="1"/>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4" presetClass="entr" presetSubtype="0" accel="100000" fill="hold" grpId="0" nodeType="clickEffect">
                                  <p:stCondLst>
                                    <p:cond delay="0"/>
                                  </p:stCondLst>
                                  <p:childTnLst>
                                    <p:set>
                                      <p:cBhvr>
                                        <p:cTn id="52" dur="1" fill="hold">
                                          <p:stCondLst>
                                            <p:cond delay="0"/>
                                          </p:stCondLst>
                                        </p:cTn>
                                        <p:tgtEl>
                                          <p:spTgt spid="395267">
                                            <p:txEl>
                                              <p:pRg st="3" end="3"/>
                                            </p:txEl>
                                          </p:spTgt>
                                        </p:tgtEl>
                                        <p:attrNameLst>
                                          <p:attrName>style.visibility</p:attrName>
                                        </p:attrNameLst>
                                      </p:cBhvr>
                                      <p:to>
                                        <p:strVal val="visible"/>
                                      </p:to>
                                    </p:set>
                                    <p:anim calcmode="lin" valueType="num">
                                      <p:cBhvr>
                                        <p:cTn id="53" dur="500" fill="hold"/>
                                        <p:tgtEl>
                                          <p:spTgt spid="395267">
                                            <p:txEl>
                                              <p:pRg st="3" end="3"/>
                                            </p:txEl>
                                          </p:spTgt>
                                        </p:tgtEl>
                                        <p:attrNameLst>
                                          <p:attrName>ppt_w</p:attrName>
                                        </p:attrNameLst>
                                      </p:cBhvr>
                                      <p:tavLst>
                                        <p:tav tm="0">
                                          <p:val>
                                            <p:strVal val="#ppt_w*0.05"/>
                                          </p:val>
                                        </p:tav>
                                        <p:tav tm="100000">
                                          <p:val>
                                            <p:strVal val="#ppt_w"/>
                                          </p:val>
                                        </p:tav>
                                      </p:tavLst>
                                    </p:anim>
                                    <p:anim calcmode="lin" valueType="num">
                                      <p:cBhvr>
                                        <p:cTn id="54" dur="500" fill="hold"/>
                                        <p:tgtEl>
                                          <p:spTgt spid="395267">
                                            <p:txEl>
                                              <p:pRg st="3" end="3"/>
                                            </p:txEl>
                                          </p:spTgt>
                                        </p:tgtEl>
                                        <p:attrNameLst>
                                          <p:attrName>ppt_h</p:attrName>
                                        </p:attrNameLst>
                                      </p:cBhvr>
                                      <p:tavLst>
                                        <p:tav tm="0">
                                          <p:val>
                                            <p:strVal val="#ppt_h"/>
                                          </p:val>
                                        </p:tav>
                                        <p:tav tm="100000">
                                          <p:val>
                                            <p:strVal val="#ppt_h"/>
                                          </p:val>
                                        </p:tav>
                                      </p:tavLst>
                                    </p:anim>
                                    <p:anim calcmode="lin" valueType="num">
                                      <p:cBhvr>
                                        <p:cTn id="55" dur="500" fill="hold"/>
                                        <p:tgtEl>
                                          <p:spTgt spid="395267">
                                            <p:txEl>
                                              <p:pRg st="3" end="3"/>
                                            </p:txEl>
                                          </p:spTgt>
                                        </p:tgtEl>
                                        <p:attrNameLst>
                                          <p:attrName>ppt_x</p:attrName>
                                        </p:attrNameLst>
                                      </p:cBhvr>
                                      <p:tavLst>
                                        <p:tav tm="0">
                                          <p:val>
                                            <p:strVal val="#ppt_x-.2"/>
                                          </p:val>
                                        </p:tav>
                                        <p:tav tm="100000">
                                          <p:val>
                                            <p:strVal val="#ppt_x"/>
                                          </p:val>
                                        </p:tav>
                                      </p:tavLst>
                                    </p:anim>
                                    <p:anim calcmode="lin" valueType="num">
                                      <p:cBhvr>
                                        <p:cTn id="56" dur="500" fill="hold"/>
                                        <p:tgtEl>
                                          <p:spTgt spid="395267">
                                            <p:txEl>
                                              <p:pRg st="3" end="3"/>
                                            </p:txEl>
                                          </p:spTgt>
                                        </p:tgtEl>
                                        <p:attrNameLst>
                                          <p:attrName>ppt_y</p:attrName>
                                        </p:attrNameLst>
                                      </p:cBhvr>
                                      <p:tavLst>
                                        <p:tav tm="0">
                                          <p:val>
                                            <p:strVal val="#ppt_y"/>
                                          </p:val>
                                        </p:tav>
                                        <p:tav tm="100000">
                                          <p:val>
                                            <p:strVal val="#ppt_y"/>
                                          </p:val>
                                        </p:tav>
                                      </p:tavLst>
                                    </p:anim>
                                    <p:animEffect transition="in" filter="fade">
                                      <p:cBhvr>
                                        <p:cTn id="57" dur="500"/>
                                        <p:tgtEl>
                                          <p:spTgt spid="395267">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4" presetClass="entr" presetSubtype="0" accel="100000" fill="hold" grpId="0" nodeType="clickEffect">
                                  <p:stCondLst>
                                    <p:cond delay="0"/>
                                  </p:stCondLst>
                                  <p:childTnLst>
                                    <p:set>
                                      <p:cBhvr>
                                        <p:cTn id="61" dur="1" fill="hold">
                                          <p:stCondLst>
                                            <p:cond delay="0"/>
                                          </p:stCondLst>
                                        </p:cTn>
                                        <p:tgtEl>
                                          <p:spTgt spid="395267">
                                            <p:txEl>
                                              <p:pRg st="4" end="4"/>
                                            </p:txEl>
                                          </p:spTgt>
                                        </p:tgtEl>
                                        <p:attrNameLst>
                                          <p:attrName>style.visibility</p:attrName>
                                        </p:attrNameLst>
                                      </p:cBhvr>
                                      <p:to>
                                        <p:strVal val="visible"/>
                                      </p:to>
                                    </p:set>
                                    <p:anim calcmode="lin" valueType="num">
                                      <p:cBhvr>
                                        <p:cTn id="62" dur="500" fill="hold"/>
                                        <p:tgtEl>
                                          <p:spTgt spid="395267">
                                            <p:txEl>
                                              <p:pRg st="4" end="4"/>
                                            </p:txEl>
                                          </p:spTgt>
                                        </p:tgtEl>
                                        <p:attrNameLst>
                                          <p:attrName>ppt_w</p:attrName>
                                        </p:attrNameLst>
                                      </p:cBhvr>
                                      <p:tavLst>
                                        <p:tav tm="0">
                                          <p:val>
                                            <p:strVal val="#ppt_w*0.05"/>
                                          </p:val>
                                        </p:tav>
                                        <p:tav tm="100000">
                                          <p:val>
                                            <p:strVal val="#ppt_w"/>
                                          </p:val>
                                        </p:tav>
                                      </p:tavLst>
                                    </p:anim>
                                    <p:anim calcmode="lin" valueType="num">
                                      <p:cBhvr>
                                        <p:cTn id="63" dur="500" fill="hold"/>
                                        <p:tgtEl>
                                          <p:spTgt spid="395267">
                                            <p:txEl>
                                              <p:pRg st="4" end="4"/>
                                            </p:txEl>
                                          </p:spTgt>
                                        </p:tgtEl>
                                        <p:attrNameLst>
                                          <p:attrName>ppt_h</p:attrName>
                                        </p:attrNameLst>
                                      </p:cBhvr>
                                      <p:tavLst>
                                        <p:tav tm="0">
                                          <p:val>
                                            <p:strVal val="#ppt_h"/>
                                          </p:val>
                                        </p:tav>
                                        <p:tav tm="100000">
                                          <p:val>
                                            <p:strVal val="#ppt_h"/>
                                          </p:val>
                                        </p:tav>
                                      </p:tavLst>
                                    </p:anim>
                                    <p:anim calcmode="lin" valueType="num">
                                      <p:cBhvr>
                                        <p:cTn id="64" dur="500" fill="hold"/>
                                        <p:tgtEl>
                                          <p:spTgt spid="395267">
                                            <p:txEl>
                                              <p:pRg st="4" end="4"/>
                                            </p:txEl>
                                          </p:spTgt>
                                        </p:tgtEl>
                                        <p:attrNameLst>
                                          <p:attrName>ppt_x</p:attrName>
                                        </p:attrNameLst>
                                      </p:cBhvr>
                                      <p:tavLst>
                                        <p:tav tm="0">
                                          <p:val>
                                            <p:strVal val="#ppt_x-.2"/>
                                          </p:val>
                                        </p:tav>
                                        <p:tav tm="100000">
                                          <p:val>
                                            <p:strVal val="#ppt_x"/>
                                          </p:val>
                                        </p:tav>
                                      </p:tavLst>
                                    </p:anim>
                                    <p:anim calcmode="lin" valueType="num">
                                      <p:cBhvr>
                                        <p:cTn id="65" dur="500" fill="hold"/>
                                        <p:tgtEl>
                                          <p:spTgt spid="395267">
                                            <p:txEl>
                                              <p:pRg st="4" end="4"/>
                                            </p:txEl>
                                          </p:spTgt>
                                        </p:tgtEl>
                                        <p:attrNameLst>
                                          <p:attrName>ppt_y</p:attrName>
                                        </p:attrNameLst>
                                      </p:cBhvr>
                                      <p:tavLst>
                                        <p:tav tm="0">
                                          <p:val>
                                            <p:strVal val="#ppt_y"/>
                                          </p:val>
                                        </p:tav>
                                        <p:tav tm="100000">
                                          <p:val>
                                            <p:strVal val="#ppt_y"/>
                                          </p:val>
                                        </p:tav>
                                      </p:tavLst>
                                    </p:anim>
                                    <p:animEffect transition="in" filter="fade">
                                      <p:cBhvr>
                                        <p:cTn id="66" dur="500"/>
                                        <p:tgtEl>
                                          <p:spTgt spid="395267">
                                            <p:txEl>
                                              <p:pRg st="4" end="4"/>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54" presetClass="entr" presetSubtype="0" accel="100000" fill="hold" grpId="0" nodeType="clickEffect">
                                  <p:stCondLst>
                                    <p:cond delay="0"/>
                                  </p:stCondLst>
                                  <p:childTnLst>
                                    <p:set>
                                      <p:cBhvr>
                                        <p:cTn id="70" dur="1" fill="hold">
                                          <p:stCondLst>
                                            <p:cond delay="0"/>
                                          </p:stCondLst>
                                        </p:cTn>
                                        <p:tgtEl>
                                          <p:spTgt spid="395267">
                                            <p:txEl>
                                              <p:pRg st="5" end="5"/>
                                            </p:txEl>
                                          </p:spTgt>
                                        </p:tgtEl>
                                        <p:attrNameLst>
                                          <p:attrName>style.visibility</p:attrName>
                                        </p:attrNameLst>
                                      </p:cBhvr>
                                      <p:to>
                                        <p:strVal val="visible"/>
                                      </p:to>
                                    </p:set>
                                    <p:anim calcmode="lin" valueType="num">
                                      <p:cBhvr>
                                        <p:cTn id="71" dur="500" fill="hold"/>
                                        <p:tgtEl>
                                          <p:spTgt spid="395267">
                                            <p:txEl>
                                              <p:pRg st="5" end="5"/>
                                            </p:txEl>
                                          </p:spTgt>
                                        </p:tgtEl>
                                        <p:attrNameLst>
                                          <p:attrName>ppt_w</p:attrName>
                                        </p:attrNameLst>
                                      </p:cBhvr>
                                      <p:tavLst>
                                        <p:tav tm="0">
                                          <p:val>
                                            <p:strVal val="#ppt_w*0.05"/>
                                          </p:val>
                                        </p:tav>
                                        <p:tav tm="100000">
                                          <p:val>
                                            <p:strVal val="#ppt_w"/>
                                          </p:val>
                                        </p:tav>
                                      </p:tavLst>
                                    </p:anim>
                                    <p:anim calcmode="lin" valueType="num">
                                      <p:cBhvr>
                                        <p:cTn id="72" dur="500" fill="hold"/>
                                        <p:tgtEl>
                                          <p:spTgt spid="395267">
                                            <p:txEl>
                                              <p:pRg st="5" end="5"/>
                                            </p:txEl>
                                          </p:spTgt>
                                        </p:tgtEl>
                                        <p:attrNameLst>
                                          <p:attrName>ppt_h</p:attrName>
                                        </p:attrNameLst>
                                      </p:cBhvr>
                                      <p:tavLst>
                                        <p:tav tm="0">
                                          <p:val>
                                            <p:strVal val="#ppt_h"/>
                                          </p:val>
                                        </p:tav>
                                        <p:tav tm="100000">
                                          <p:val>
                                            <p:strVal val="#ppt_h"/>
                                          </p:val>
                                        </p:tav>
                                      </p:tavLst>
                                    </p:anim>
                                    <p:anim calcmode="lin" valueType="num">
                                      <p:cBhvr>
                                        <p:cTn id="73" dur="500" fill="hold"/>
                                        <p:tgtEl>
                                          <p:spTgt spid="395267">
                                            <p:txEl>
                                              <p:pRg st="5" end="5"/>
                                            </p:txEl>
                                          </p:spTgt>
                                        </p:tgtEl>
                                        <p:attrNameLst>
                                          <p:attrName>ppt_x</p:attrName>
                                        </p:attrNameLst>
                                      </p:cBhvr>
                                      <p:tavLst>
                                        <p:tav tm="0">
                                          <p:val>
                                            <p:strVal val="#ppt_x-.2"/>
                                          </p:val>
                                        </p:tav>
                                        <p:tav tm="100000">
                                          <p:val>
                                            <p:strVal val="#ppt_x"/>
                                          </p:val>
                                        </p:tav>
                                      </p:tavLst>
                                    </p:anim>
                                    <p:anim calcmode="lin" valueType="num">
                                      <p:cBhvr>
                                        <p:cTn id="74" dur="500" fill="hold"/>
                                        <p:tgtEl>
                                          <p:spTgt spid="395267">
                                            <p:txEl>
                                              <p:pRg st="5" end="5"/>
                                            </p:txEl>
                                          </p:spTgt>
                                        </p:tgtEl>
                                        <p:attrNameLst>
                                          <p:attrName>ppt_y</p:attrName>
                                        </p:attrNameLst>
                                      </p:cBhvr>
                                      <p:tavLst>
                                        <p:tav tm="0">
                                          <p:val>
                                            <p:strVal val="#ppt_y"/>
                                          </p:val>
                                        </p:tav>
                                        <p:tav tm="100000">
                                          <p:val>
                                            <p:strVal val="#ppt_y"/>
                                          </p:val>
                                        </p:tav>
                                      </p:tavLst>
                                    </p:anim>
                                    <p:animEffect transition="in" filter="fade">
                                      <p:cBhvr>
                                        <p:cTn id="75" dur="500"/>
                                        <p:tgtEl>
                                          <p:spTgt spid="395267">
                                            <p:txEl>
                                              <p:pRg st="5" end="5"/>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54" presetClass="entr" presetSubtype="0" accel="100000" fill="hold" grpId="0" nodeType="clickEffect">
                                  <p:stCondLst>
                                    <p:cond delay="0"/>
                                  </p:stCondLst>
                                  <p:childTnLst>
                                    <p:set>
                                      <p:cBhvr>
                                        <p:cTn id="79" dur="1" fill="hold">
                                          <p:stCondLst>
                                            <p:cond delay="0"/>
                                          </p:stCondLst>
                                        </p:cTn>
                                        <p:tgtEl>
                                          <p:spTgt spid="395267">
                                            <p:txEl>
                                              <p:pRg st="6" end="6"/>
                                            </p:txEl>
                                          </p:spTgt>
                                        </p:tgtEl>
                                        <p:attrNameLst>
                                          <p:attrName>style.visibility</p:attrName>
                                        </p:attrNameLst>
                                      </p:cBhvr>
                                      <p:to>
                                        <p:strVal val="visible"/>
                                      </p:to>
                                    </p:set>
                                    <p:anim calcmode="lin" valueType="num">
                                      <p:cBhvr>
                                        <p:cTn id="80" dur="500" fill="hold"/>
                                        <p:tgtEl>
                                          <p:spTgt spid="395267">
                                            <p:txEl>
                                              <p:pRg st="6" end="6"/>
                                            </p:txEl>
                                          </p:spTgt>
                                        </p:tgtEl>
                                        <p:attrNameLst>
                                          <p:attrName>ppt_w</p:attrName>
                                        </p:attrNameLst>
                                      </p:cBhvr>
                                      <p:tavLst>
                                        <p:tav tm="0">
                                          <p:val>
                                            <p:strVal val="#ppt_w*0.05"/>
                                          </p:val>
                                        </p:tav>
                                        <p:tav tm="100000">
                                          <p:val>
                                            <p:strVal val="#ppt_w"/>
                                          </p:val>
                                        </p:tav>
                                      </p:tavLst>
                                    </p:anim>
                                    <p:anim calcmode="lin" valueType="num">
                                      <p:cBhvr>
                                        <p:cTn id="81" dur="500" fill="hold"/>
                                        <p:tgtEl>
                                          <p:spTgt spid="395267">
                                            <p:txEl>
                                              <p:pRg st="6" end="6"/>
                                            </p:txEl>
                                          </p:spTgt>
                                        </p:tgtEl>
                                        <p:attrNameLst>
                                          <p:attrName>ppt_h</p:attrName>
                                        </p:attrNameLst>
                                      </p:cBhvr>
                                      <p:tavLst>
                                        <p:tav tm="0">
                                          <p:val>
                                            <p:strVal val="#ppt_h"/>
                                          </p:val>
                                        </p:tav>
                                        <p:tav tm="100000">
                                          <p:val>
                                            <p:strVal val="#ppt_h"/>
                                          </p:val>
                                        </p:tav>
                                      </p:tavLst>
                                    </p:anim>
                                    <p:anim calcmode="lin" valueType="num">
                                      <p:cBhvr>
                                        <p:cTn id="82" dur="500" fill="hold"/>
                                        <p:tgtEl>
                                          <p:spTgt spid="395267">
                                            <p:txEl>
                                              <p:pRg st="6" end="6"/>
                                            </p:txEl>
                                          </p:spTgt>
                                        </p:tgtEl>
                                        <p:attrNameLst>
                                          <p:attrName>ppt_x</p:attrName>
                                        </p:attrNameLst>
                                      </p:cBhvr>
                                      <p:tavLst>
                                        <p:tav tm="0">
                                          <p:val>
                                            <p:strVal val="#ppt_x-.2"/>
                                          </p:val>
                                        </p:tav>
                                        <p:tav tm="100000">
                                          <p:val>
                                            <p:strVal val="#ppt_x"/>
                                          </p:val>
                                        </p:tav>
                                      </p:tavLst>
                                    </p:anim>
                                    <p:anim calcmode="lin" valueType="num">
                                      <p:cBhvr>
                                        <p:cTn id="83" dur="500" fill="hold"/>
                                        <p:tgtEl>
                                          <p:spTgt spid="395267">
                                            <p:txEl>
                                              <p:pRg st="6" end="6"/>
                                            </p:txEl>
                                          </p:spTgt>
                                        </p:tgtEl>
                                        <p:attrNameLst>
                                          <p:attrName>ppt_y</p:attrName>
                                        </p:attrNameLst>
                                      </p:cBhvr>
                                      <p:tavLst>
                                        <p:tav tm="0">
                                          <p:val>
                                            <p:strVal val="#ppt_y"/>
                                          </p:val>
                                        </p:tav>
                                        <p:tav tm="100000">
                                          <p:val>
                                            <p:strVal val="#ppt_y"/>
                                          </p:val>
                                        </p:tav>
                                      </p:tavLst>
                                    </p:anim>
                                    <p:animEffect transition="in" filter="fade">
                                      <p:cBhvr>
                                        <p:cTn id="84" dur="500"/>
                                        <p:tgtEl>
                                          <p:spTgt spid="395267">
                                            <p:txEl>
                                              <p:pRg st="6" end="6"/>
                                            </p:txEl>
                                          </p:spTgt>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54" presetClass="entr" presetSubtype="0" accel="100000" fill="hold" grpId="0" nodeType="clickEffect">
                                  <p:stCondLst>
                                    <p:cond delay="0"/>
                                  </p:stCondLst>
                                  <p:childTnLst>
                                    <p:set>
                                      <p:cBhvr>
                                        <p:cTn id="88" dur="1" fill="hold">
                                          <p:stCondLst>
                                            <p:cond delay="0"/>
                                          </p:stCondLst>
                                        </p:cTn>
                                        <p:tgtEl>
                                          <p:spTgt spid="395267">
                                            <p:txEl>
                                              <p:pRg st="7" end="7"/>
                                            </p:txEl>
                                          </p:spTgt>
                                        </p:tgtEl>
                                        <p:attrNameLst>
                                          <p:attrName>style.visibility</p:attrName>
                                        </p:attrNameLst>
                                      </p:cBhvr>
                                      <p:to>
                                        <p:strVal val="visible"/>
                                      </p:to>
                                    </p:set>
                                    <p:anim calcmode="lin" valueType="num">
                                      <p:cBhvr>
                                        <p:cTn id="89" dur="500" fill="hold"/>
                                        <p:tgtEl>
                                          <p:spTgt spid="395267">
                                            <p:txEl>
                                              <p:pRg st="7" end="7"/>
                                            </p:txEl>
                                          </p:spTgt>
                                        </p:tgtEl>
                                        <p:attrNameLst>
                                          <p:attrName>ppt_w</p:attrName>
                                        </p:attrNameLst>
                                      </p:cBhvr>
                                      <p:tavLst>
                                        <p:tav tm="0">
                                          <p:val>
                                            <p:strVal val="#ppt_w*0.05"/>
                                          </p:val>
                                        </p:tav>
                                        <p:tav tm="100000">
                                          <p:val>
                                            <p:strVal val="#ppt_w"/>
                                          </p:val>
                                        </p:tav>
                                      </p:tavLst>
                                    </p:anim>
                                    <p:anim calcmode="lin" valueType="num">
                                      <p:cBhvr>
                                        <p:cTn id="90" dur="500" fill="hold"/>
                                        <p:tgtEl>
                                          <p:spTgt spid="395267">
                                            <p:txEl>
                                              <p:pRg st="7" end="7"/>
                                            </p:txEl>
                                          </p:spTgt>
                                        </p:tgtEl>
                                        <p:attrNameLst>
                                          <p:attrName>ppt_h</p:attrName>
                                        </p:attrNameLst>
                                      </p:cBhvr>
                                      <p:tavLst>
                                        <p:tav tm="0">
                                          <p:val>
                                            <p:strVal val="#ppt_h"/>
                                          </p:val>
                                        </p:tav>
                                        <p:tav tm="100000">
                                          <p:val>
                                            <p:strVal val="#ppt_h"/>
                                          </p:val>
                                        </p:tav>
                                      </p:tavLst>
                                    </p:anim>
                                    <p:anim calcmode="lin" valueType="num">
                                      <p:cBhvr>
                                        <p:cTn id="91" dur="500" fill="hold"/>
                                        <p:tgtEl>
                                          <p:spTgt spid="395267">
                                            <p:txEl>
                                              <p:pRg st="7" end="7"/>
                                            </p:txEl>
                                          </p:spTgt>
                                        </p:tgtEl>
                                        <p:attrNameLst>
                                          <p:attrName>ppt_x</p:attrName>
                                        </p:attrNameLst>
                                      </p:cBhvr>
                                      <p:tavLst>
                                        <p:tav tm="0">
                                          <p:val>
                                            <p:strVal val="#ppt_x-.2"/>
                                          </p:val>
                                        </p:tav>
                                        <p:tav tm="100000">
                                          <p:val>
                                            <p:strVal val="#ppt_x"/>
                                          </p:val>
                                        </p:tav>
                                      </p:tavLst>
                                    </p:anim>
                                    <p:anim calcmode="lin" valueType="num">
                                      <p:cBhvr>
                                        <p:cTn id="92" dur="500" fill="hold"/>
                                        <p:tgtEl>
                                          <p:spTgt spid="395267">
                                            <p:txEl>
                                              <p:pRg st="7" end="7"/>
                                            </p:txEl>
                                          </p:spTgt>
                                        </p:tgtEl>
                                        <p:attrNameLst>
                                          <p:attrName>ppt_y</p:attrName>
                                        </p:attrNameLst>
                                      </p:cBhvr>
                                      <p:tavLst>
                                        <p:tav tm="0">
                                          <p:val>
                                            <p:strVal val="#ppt_y"/>
                                          </p:val>
                                        </p:tav>
                                        <p:tav tm="100000">
                                          <p:val>
                                            <p:strVal val="#ppt_y"/>
                                          </p:val>
                                        </p:tav>
                                      </p:tavLst>
                                    </p:anim>
                                    <p:animEffect transition="in" filter="fade">
                                      <p:cBhvr>
                                        <p:cTn id="93" dur="500"/>
                                        <p:tgtEl>
                                          <p:spTgt spid="395267">
                                            <p:txEl>
                                              <p:pRg st="7" end="7"/>
                                            </p:txEl>
                                          </p:spTgt>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54" presetClass="entr" presetSubtype="0" accel="100000" fill="hold" grpId="0" nodeType="clickEffect">
                                  <p:stCondLst>
                                    <p:cond delay="0"/>
                                  </p:stCondLst>
                                  <p:childTnLst>
                                    <p:set>
                                      <p:cBhvr>
                                        <p:cTn id="97" dur="1" fill="hold">
                                          <p:stCondLst>
                                            <p:cond delay="0"/>
                                          </p:stCondLst>
                                        </p:cTn>
                                        <p:tgtEl>
                                          <p:spTgt spid="395267">
                                            <p:txEl>
                                              <p:pRg st="8" end="8"/>
                                            </p:txEl>
                                          </p:spTgt>
                                        </p:tgtEl>
                                        <p:attrNameLst>
                                          <p:attrName>style.visibility</p:attrName>
                                        </p:attrNameLst>
                                      </p:cBhvr>
                                      <p:to>
                                        <p:strVal val="visible"/>
                                      </p:to>
                                    </p:set>
                                    <p:anim calcmode="lin" valueType="num">
                                      <p:cBhvr>
                                        <p:cTn id="98" dur="500" fill="hold"/>
                                        <p:tgtEl>
                                          <p:spTgt spid="395267">
                                            <p:txEl>
                                              <p:pRg st="8" end="8"/>
                                            </p:txEl>
                                          </p:spTgt>
                                        </p:tgtEl>
                                        <p:attrNameLst>
                                          <p:attrName>ppt_w</p:attrName>
                                        </p:attrNameLst>
                                      </p:cBhvr>
                                      <p:tavLst>
                                        <p:tav tm="0">
                                          <p:val>
                                            <p:strVal val="#ppt_w*0.05"/>
                                          </p:val>
                                        </p:tav>
                                        <p:tav tm="100000">
                                          <p:val>
                                            <p:strVal val="#ppt_w"/>
                                          </p:val>
                                        </p:tav>
                                      </p:tavLst>
                                    </p:anim>
                                    <p:anim calcmode="lin" valueType="num">
                                      <p:cBhvr>
                                        <p:cTn id="99" dur="500" fill="hold"/>
                                        <p:tgtEl>
                                          <p:spTgt spid="395267">
                                            <p:txEl>
                                              <p:pRg st="8" end="8"/>
                                            </p:txEl>
                                          </p:spTgt>
                                        </p:tgtEl>
                                        <p:attrNameLst>
                                          <p:attrName>ppt_h</p:attrName>
                                        </p:attrNameLst>
                                      </p:cBhvr>
                                      <p:tavLst>
                                        <p:tav tm="0">
                                          <p:val>
                                            <p:strVal val="#ppt_h"/>
                                          </p:val>
                                        </p:tav>
                                        <p:tav tm="100000">
                                          <p:val>
                                            <p:strVal val="#ppt_h"/>
                                          </p:val>
                                        </p:tav>
                                      </p:tavLst>
                                    </p:anim>
                                    <p:anim calcmode="lin" valueType="num">
                                      <p:cBhvr>
                                        <p:cTn id="100" dur="500" fill="hold"/>
                                        <p:tgtEl>
                                          <p:spTgt spid="395267">
                                            <p:txEl>
                                              <p:pRg st="8" end="8"/>
                                            </p:txEl>
                                          </p:spTgt>
                                        </p:tgtEl>
                                        <p:attrNameLst>
                                          <p:attrName>ppt_x</p:attrName>
                                        </p:attrNameLst>
                                      </p:cBhvr>
                                      <p:tavLst>
                                        <p:tav tm="0">
                                          <p:val>
                                            <p:strVal val="#ppt_x-.2"/>
                                          </p:val>
                                        </p:tav>
                                        <p:tav tm="100000">
                                          <p:val>
                                            <p:strVal val="#ppt_x"/>
                                          </p:val>
                                        </p:tav>
                                      </p:tavLst>
                                    </p:anim>
                                    <p:anim calcmode="lin" valueType="num">
                                      <p:cBhvr>
                                        <p:cTn id="101" dur="500" fill="hold"/>
                                        <p:tgtEl>
                                          <p:spTgt spid="395267">
                                            <p:txEl>
                                              <p:pRg st="8" end="8"/>
                                            </p:txEl>
                                          </p:spTgt>
                                        </p:tgtEl>
                                        <p:attrNameLst>
                                          <p:attrName>ppt_y</p:attrName>
                                        </p:attrNameLst>
                                      </p:cBhvr>
                                      <p:tavLst>
                                        <p:tav tm="0">
                                          <p:val>
                                            <p:strVal val="#ppt_y"/>
                                          </p:val>
                                        </p:tav>
                                        <p:tav tm="100000">
                                          <p:val>
                                            <p:strVal val="#ppt_y"/>
                                          </p:val>
                                        </p:tav>
                                      </p:tavLst>
                                    </p:anim>
                                    <p:animEffect transition="in" filter="fade">
                                      <p:cBhvr>
                                        <p:cTn id="102" dur="500"/>
                                        <p:tgtEl>
                                          <p:spTgt spid="395267">
                                            <p:txEl>
                                              <p:pRg st="8" end="8"/>
                                            </p:txEl>
                                          </p:spTgt>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54" presetClass="entr" presetSubtype="0" accel="100000" fill="hold" grpId="0" nodeType="clickEffect">
                                  <p:stCondLst>
                                    <p:cond delay="0"/>
                                  </p:stCondLst>
                                  <p:childTnLst>
                                    <p:set>
                                      <p:cBhvr>
                                        <p:cTn id="106" dur="1" fill="hold">
                                          <p:stCondLst>
                                            <p:cond delay="0"/>
                                          </p:stCondLst>
                                        </p:cTn>
                                        <p:tgtEl>
                                          <p:spTgt spid="395267">
                                            <p:txEl>
                                              <p:pRg st="9" end="9"/>
                                            </p:txEl>
                                          </p:spTgt>
                                        </p:tgtEl>
                                        <p:attrNameLst>
                                          <p:attrName>style.visibility</p:attrName>
                                        </p:attrNameLst>
                                      </p:cBhvr>
                                      <p:to>
                                        <p:strVal val="visible"/>
                                      </p:to>
                                    </p:set>
                                    <p:anim calcmode="lin" valueType="num">
                                      <p:cBhvr>
                                        <p:cTn id="107" dur="500" fill="hold"/>
                                        <p:tgtEl>
                                          <p:spTgt spid="395267">
                                            <p:txEl>
                                              <p:pRg st="9" end="9"/>
                                            </p:txEl>
                                          </p:spTgt>
                                        </p:tgtEl>
                                        <p:attrNameLst>
                                          <p:attrName>ppt_w</p:attrName>
                                        </p:attrNameLst>
                                      </p:cBhvr>
                                      <p:tavLst>
                                        <p:tav tm="0">
                                          <p:val>
                                            <p:strVal val="#ppt_w*0.05"/>
                                          </p:val>
                                        </p:tav>
                                        <p:tav tm="100000">
                                          <p:val>
                                            <p:strVal val="#ppt_w"/>
                                          </p:val>
                                        </p:tav>
                                      </p:tavLst>
                                    </p:anim>
                                    <p:anim calcmode="lin" valueType="num">
                                      <p:cBhvr>
                                        <p:cTn id="108" dur="500" fill="hold"/>
                                        <p:tgtEl>
                                          <p:spTgt spid="395267">
                                            <p:txEl>
                                              <p:pRg st="9" end="9"/>
                                            </p:txEl>
                                          </p:spTgt>
                                        </p:tgtEl>
                                        <p:attrNameLst>
                                          <p:attrName>ppt_h</p:attrName>
                                        </p:attrNameLst>
                                      </p:cBhvr>
                                      <p:tavLst>
                                        <p:tav tm="0">
                                          <p:val>
                                            <p:strVal val="#ppt_h"/>
                                          </p:val>
                                        </p:tav>
                                        <p:tav tm="100000">
                                          <p:val>
                                            <p:strVal val="#ppt_h"/>
                                          </p:val>
                                        </p:tav>
                                      </p:tavLst>
                                    </p:anim>
                                    <p:anim calcmode="lin" valueType="num">
                                      <p:cBhvr>
                                        <p:cTn id="109" dur="500" fill="hold"/>
                                        <p:tgtEl>
                                          <p:spTgt spid="395267">
                                            <p:txEl>
                                              <p:pRg st="9" end="9"/>
                                            </p:txEl>
                                          </p:spTgt>
                                        </p:tgtEl>
                                        <p:attrNameLst>
                                          <p:attrName>ppt_x</p:attrName>
                                        </p:attrNameLst>
                                      </p:cBhvr>
                                      <p:tavLst>
                                        <p:tav tm="0">
                                          <p:val>
                                            <p:strVal val="#ppt_x-.2"/>
                                          </p:val>
                                        </p:tav>
                                        <p:tav tm="100000">
                                          <p:val>
                                            <p:strVal val="#ppt_x"/>
                                          </p:val>
                                        </p:tav>
                                      </p:tavLst>
                                    </p:anim>
                                    <p:anim calcmode="lin" valueType="num">
                                      <p:cBhvr>
                                        <p:cTn id="110" dur="500" fill="hold"/>
                                        <p:tgtEl>
                                          <p:spTgt spid="395267">
                                            <p:txEl>
                                              <p:pRg st="9" end="9"/>
                                            </p:txEl>
                                          </p:spTgt>
                                        </p:tgtEl>
                                        <p:attrNameLst>
                                          <p:attrName>ppt_y</p:attrName>
                                        </p:attrNameLst>
                                      </p:cBhvr>
                                      <p:tavLst>
                                        <p:tav tm="0">
                                          <p:val>
                                            <p:strVal val="#ppt_y"/>
                                          </p:val>
                                        </p:tav>
                                        <p:tav tm="100000">
                                          <p:val>
                                            <p:strVal val="#ppt_y"/>
                                          </p:val>
                                        </p:tav>
                                      </p:tavLst>
                                    </p:anim>
                                    <p:animEffect transition="in" filter="fade">
                                      <p:cBhvr>
                                        <p:cTn id="111" dur="500"/>
                                        <p:tgtEl>
                                          <p:spTgt spid="395267">
                                            <p:txEl>
                                              <p:pRg st="9" end="9"/>
                                            </p:txEl>
                                          </p:spTgt>
                                        </p:tgtEl>
                                      </p:cBhvr>
                                    </p:animEffec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 presetClass="entr" presetSubtype="4" fill="hold" grpId="1" nodeType="clickEffect">
                                  <p:stCondLst>
                                    <p:cond delay="0"/>
                                  </p:stCondLst>
                                  <p:childTnLst>
                                    <p:set>
                                      <p:cBhvr>
                                        <p:cTn id="115" dur="1" fill="hold">
                                          <p:stCondLst>
                                            <p:cond delay="0"/>
                                          </p:stCondLst>
                                        </p:cTn>
                                        <p:tgtEl>
                                          <p:spTgt spid="395266"/>
                                        </p:tgtEl>
                                        <p:attrNameLst>
                                          <p:attrName>style.visibility</p:attrName>
                                        </p:attrNameLst>
                                      </p:cBhvr>
                                      <p:to>
                                        <p:strVal val="visible"/>
                                      </p:to>
                                    </p:set>
                                    <p:anim calcmode="lin" valueType="num">
                                      <p:cBhvr additive="base">
                                        <p:cTn id="116" dur="500" fill="hold"/>
                                        <p:tgtEl>
                                          <p:spTgt spid="395266"/>
                                        </p:tgtEl>
                                        <p:attrNameLst>
                                          <p:attrName>ppt_x</p:attrName>
                                        </p:attrNameLst>
                                      </p:cBhvr>
                                      <p:tavLst>
                                        <p:tav tm="0">
                                          <p:val>
                                            <p:strVal val="#ppt_x"/>
                                          </p:val>
                                        </p:tav>
                                        <p:tav tm="100000">
                                          <p:val>
                                            <p:strVal val="#ppt_x"/>
                                          </p:val>
                                        </p:tav>
                                      </p:tavLst>
                                    </p:anim>
                                    <p:anim calcmode="lin" valueType="num">
                                      <p:cBhvr additive="base">
                                        <p:cTn id="117" dur="500" fill="hold"/>
                                        <p:tgtEl>
                                          <p:spTgt spid="3952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66" grpId="0" animBg="1"/>
      <p:bldP spid="395266" grpId="1" animBg="1"/>
      <p:bldP spid="395267"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81250" name="Rectangle 2"/>
          <p:cNvSpPr>
            <a:spLocks noChangeArrowheads="1"/>
          </p:cNvSpPr>
          <p:nvPr/>
        </p:nvSpPr>
        <p:spPr bwMode="auto">
          <a:xfrm>
            <a:off x="533400" y="2116138"/>
            <a:ext cx="8001000" cy="2222147"/>
          </a:xfrm>
          <a:prstGeom prst="rect">
            <a:avLst/>
          </a:prstGeom>
          <a:solidFill>
            <a:srgbClr val="FFFF00"/>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20000"/>
              </a:spcBef>
            </a:pPr>
            <a:r>
              <a:rPr lang="es-ES_tradnl" sz="4400" dirty="0"/>
              <a:t>            </a:t>
            </a:r>
            <a:r>
              <a:rPr lang="es-ES_tradnl" sz="4400" dirty="0" smtClean="0"/>
              <a:t>     1. </a:t>
            </a:r>
            <a:r>
              <a:rPr lang="en-US" sz="4400" b="1" dirty="0" smtClean="0">
                <a:solidFill>
                  <a:schemeClr val="tx2"/>
                </a:solidFill>
              </a:rPr>
              <a:t>CEF</a:t>
            </a:r>
            <a:r>
              <a:rPr lang="en-US" sz="4400" b="1" dirty="0">
                <a:solidFill>
                  <a:schemeClr val="tx2"/>
                </a:solidFill>
              </a:rPr>
              <a:t/>
            </a:r>
            <a:br>
              <a:rPr lang="en-US" sz="4400" b="1" dirty="0">
                <a:solidFill>
                  <a:schemeClr val="tx2"/>
                </a:solidFill>
              </a:rPr>
            </a:br>
            <a:r>
              <a:rPr lang="en-US" sz="3200" b="1" dirty="0" smtClean="0">
                <a:solidFill>
                  <a:schemeClr val="tx2"/>
                </a:solidFill>
              </a:rPr>
              <a:t>      Common European Framework</a:t>
            </a:r>
          </a:p>
          <a:p>
            <a:pPr eaLnBrk="1" hangingPunct="1">
              <a:spcBef>
                <a:spcPct val="20000"/>
              </a:spcBef>
            </a:pPr>
            <a:r>
              <a:rPr lang="en-US" sz="3200" b="1" i="1" dirty="0" smtClean="0">
                <a:solidFill>
                  <a:schemeClr val="tx2"/>
                </a:solidFill>
              </a:rPr>
              <a:t>               Marco </a:t>
            </a:r>
            <a:r>
              <a:rPr lang="en-US" sz="3200" b="1" i="1" dirty="0" err="1" smtClean="0">
                <a:solidFill>
                  <a:schemeClr val="tx2"/>
                </a:solidFill>
              </a:rPr>
              <a:t>Común</a:t>
            </a:r>
            <a:r>
              <a:rPr lang="en-US" sz="3200" b="1" i="1" dirty="0" smtClean="0">
                <a:solidFill>
                  <a:schemeClr val="tx2"/>
                </a:solidFill>
              </a:rPr>
              <a:t> </a:t>
            </a:r>
            <a:r>
              <a:rPr lang="en-US" sz="3200" b="1" i="1" dirty="0" err="1">
                <a:solidFill>
                  <a:schemeClr val="tx2"/>
                </a:solidFill>
              </a:rPr>
              <a:t>Europeo</a:t>
            </a:r>
            <a:endParaRPr lang="en-US" sz="4400" dirty="0"/>
          </a:p>
          <a:p>
            <a:endParaRPr lang="en-US"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7876540" y="5638800"/>
            <a:ext cx="1267460" cy="1219200"/>
          </a:xfrm>
          <a:prstGeom prst="rect">
            <a:avLst/>
          </a:prstGeom>
          <a:noFill/>
          <a:ln>
            <a:noFill/>
          </a:ln>
          <a:extLst/>
        </p:spPr>
      </p:pic>
    </p:spTree>
    <p:extLst>
      <p:ext uri="{BB962C8B-B14F-4D97-AF65-F5344CB8AC3E}">
        <p14:creationId xmlns:p14="http://schemas.microsoft.com/office/powerpoint/2010/main" val="277573142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sz="half" idx="1"/>
          </p:nvPr>
        </p:nvSpPr>
        <p:spPr>
          <a:xfrm>
            <a:off x="228600" y="1752600"/>
            <a:ext cx="4267200" cy="4572000"/>
          </a:xfrm>
          <a:solidFill>
            <a:srgbClr val="00CCFF"/>
          </a:solidFill>
        </p:spPr>
        <p:txBody>
          <a:bodyPr/>
          <a:lstStyle/>
          <a:p>
            <a:pPr>
              <a:buFontTx/>
              <a:buNone/>
            </a:pPr>
            <a:r>
              <a:rPr lang="en-US" dirty="0" err="1"/>
              <a:t>Una</a:t>
            </a:r>
            <a:r>
              <a:rPr lang="en-US" dirty="0"/>
              <a:t> base </a:t>
            </a:r>
            <a:r>
              <a:rPr lang="en-US" dirty="0" err="1"/>
              <a:t>com</a:t>
            </a:r>
            <a:r>
              <a:rPr lang="en-US" altLang="ja-JP" dirty="0" err="1"/>
              <a:t>ún</a:t>
            </a:r>
            <a:r>
              <a:rPr lang="en-US" altLang="ja-JP" dirty="0"/>
              <a:t> </a:t>
            </a:r>
            <a:r>
              <a:rPr lang="en-US" altLang="ja-JP" dirty="0" err="1"/>
              <a:t>para</a:t>
            </a:r>
            <a:endParaRPr lang="en-US" altLang="ja-JP" dirty="0"/>
          </a:p>
          <a:p>
            <a:pPr>
              <a:buFontTx/>
              <a:buNone/>
            </a:pPr>
            <a:r>
              <a:rPr lang="en-US" altLang="ja-JP" dirty="0"/>
              <a:t>la</a:t>
            </a:r>
            <a:r>
              <a:rPr lang="en-US" dirty="0"/>
              <a:t> </a:t>
            </a:r>
            <a:r>
              <a:rPr lang="en-US" dirty="0" err="1"/>
              <a:t>elaboraci</a:t>
            </a:r>
            <a:r>
              <a:rPr lang="en-US" altLang="ja-JP" dirty="0" err="1"/>
              <a:t>ón</a:t>
            </a:r>
            <a:r>
              <a:rPr lang="en-US" dirty="0"/>
              <a:t> de un</a:t>
            </a:r>
          </a:p>
          <a:p>
            <a:pPr>
              <a:buFontTx/>
              <a:buNone/>
            </a:pPr>
            <a:r>
              <a:rPr lang="en-US" dirty="0" err="1"/>
              <a:t>programa</a:t>
            </a:r>
            <a:r>
              <a:rPr lang="en-US" dirty="0"/>
              <a:t> </a:t>
            </a:r>
            <a:r>
              <a:rPr lang="en-US" dirty="0" err="1"/>
              <a:t>para</a:t>
            </a:r>
            <a:r>
              <a:rPr lang="en-US" dirty="0"/>
              <a:t> </a:t>
            </a:r>
            <a:r>
              <a:rPr lang="en-US" dirty="0" err="1"/>
              <a:t>idi</a:t>
            </a:r>
            <a:r>
              <a:rPr lang="en-US" altLang="ja-JP" dirty="0" err="1"/>
              <a:t>o</a:t>
            </a:r>
            <a:r>
              <a:rPr lang="en-US" dirty="0" err="1"/>
              <a:t>mas</a:t>
            </a:r>
            <a:r>
              <a:rPr lang="en-US" dirty="0"/>
              <a:t>:</a:t>
            </a:r>
          </a:p>
          <a:p>
            <a:pPr>
              <a:buFontTx/>
              <a:buNone/>
            </a:pPr>
            <a:endParaRPr lang="en-US" dirty="0"/>
          </a:p>
          <a:p>
            <a:r>
              <a:rPr lang="en-US" dirty="0" err="1" smtClean="0"/>
              <a:t>Programas</a:t>
            </a:r>
            <a:endParaRPr lang="en-US" dirty="0"/>
          </a:p>
          <a:p>
            <a:r>
              <a:rPr lang="en-US" dirty="0" err="1"/>
              <a:t>Niveles</a:t>
            </a:r>
            <a:r>
              <a:rPr lang="en-US" dirty="0"/>
              <a:t> de </a:t>
            </a:r>
            <a:r>
              <a:rPr lang="en-US" dirty="0" err="1"/>
              <a:t>textos</a:t>
            </a:r>
            <a:r>
              <a:rPr lang="en-US" dirty="0"/>
              <a:t>                (</a:t>
            </a:r>
            <a:r>
              <a:rPr lang="en-US" dirty="0" err="1"/>
              <a:t>ejemplo</a:t>
            </a:r>
            <a:r>
              <a:rPr lang="en-US" dirty="0"/>
              <a:t>)</a:t>
            </a:r>
          </a:p>
          <a:p>
            <a:r>
              <a:rPr lang="en-US" dirty="0" err="1"/>
              <a:t>Contextos</a:t>
            </a:r>
            <a:r>
              <a:rPr lang="en-US" dirty="0"/>
              <a:t> </a:t>
            </a:r>
            <a:r>
              <a:rPr lang="en-US" dirty="0" err="1"/>
              <a:t>culturales</a:t>
            </a:r>
            <a:endParaRPr lang="en-US" dirty="0"/>
          </a:p>
          <a:p>
            <a:endParaRPr lang="en-US" dirty="0"/>
          </a:p>
        </p:txBody>
      </p:sp>
      <p:sp>
        <p:nvSpPr>
          <p:cNvPr id="9219" name="Rectangle 3"/>
          <p:cNvSpPr>
            <a:spLocks noGrp="1" noChangeArrowheads="1"/>
          </p:cNvSpPr>
          <p:nvPr>
            <p:ph type="body" sz="half" idx="2"/>
          </p:nvPr>
        </p:nvSpPr>
        <p:spPr>
          <a:xfrm>
            <a:off x="4648200" y="1752600"/>
            <a:ext cx="4495800" cy="5105400"/>
          </a:xfrm>
          <a:solidFill>
            <a:srgbClr val="FF99CC"/>
          </a:solidFill>
        </p:spPr>
        <p:txBody>
          <a:bodyPr/>
          <a:lstStyle/>
          <a:p>
            <a:r>
              <a:rPr lang="en-US" dirty="0" err="1"/>
              <a:t>Definir</a:t>
            </a:r>
            <a:r>
              <a:rPr lang="en-US" dirty="0"/>
              <a:t> los </a:t>
            </a:r>
            <a:r>
              <a:rPr lang="en-US" dirty="0" err="1"/>
              <a:t>niveles</a:t>
            </a:r>
            <a:r>
              <a:rPr lang="en-US" dirty="0"/>
              <a:t> de </a:t>
            </a:r>
            <a:r>
              <a:rPr lang="en-US" dirty="0" err="1" smtClean="0"/>
              <a:t>habilidades</a:t>
            </a:r>
            <a:r>
              <a:rPr lang="en-US" dirty="0" smtClean="0"/>
              <a:t> </a:t>
            </a:r>
            <a:r>
              <a:rPr lang="en-US" dirty="0"/>
              <a:t>(</a:t>
            </a:r>
            <a:r>
              <a:rPr lang="en-US" dirty="0" smtClean="0"/>
              <a:t>A1 - C2</a:t>
            </a:r>
            <a:r>
              <a:rPr lang="en-US" dirty="0"/>
              <a:t>)</a:t>
            </a:r>
          </a:p>
          <a:p>
            <a:pPr>
              <a:buFontTx/>
              <a:buNone/>
            </a:pPr>
            <a:endParaRPr lang="en-US" dirty="0"/>
          </a:p>
          <a:p>
            <a:r>
              <a:rPr lang="en-US" dirty="0" err="1"/>
              <a:t>Empieza</a:t>
            </a:r>
            <a:r>
              <a:rPr lang="en-US" dirty="0"/>
              <a:t> </a:t>
            </a:r>
            <a:r>
              <a:rPr lang="en-US" dirty="0" err="1" smtClean="0"/>
              <a:t>desde</a:t>
            </a:r>
            <a:r>
              <a:rPr lang="en-US" dirty="0" smtClean="0"/>
              <a:t> </a:t>
            </a:r>
            <a:r>
              <a:rPr lang="en-US" dirty="0"/>
              <a:t>cero, y </a:t>
            </a:r>
            <a:r>
              <a:rPr lang="en-US" dirty="0" err="1" smtClean="0"/>
              <a:t>continúa</a:t>
            </a:r>
            <a:r>
              <a:rPr lang="en-US" dirty="0" smtClean="0"/>
              <a:t> </a:t>
            </a:r>
            <a:r>
              <a:rPr lang="en-US" dirty="0" err="1" smtClean="0"/>
              <a:t>aprendiendo</a:t>
            </a:r>
            <a:r>
              <a:rPr lang="en-US" dirty="0" smtClean="0"/>
              <a:t> </a:t>
            </a:r>
            <a:r>
              <a:rPr lang="en-US" dirty="0" err="1" smtClean="0"/>
              <a:t>por</a:t>
            </a:r>
            <a:r>
              <a:rPr lang="en-US" dirty="0" smtClean="0"/>
              <a:t> </a:t>
            </a:r>
            <a:r>
              <a:rPr lang="en-US" dirty="0" err="1"/>
              <a:t>toda</a:t>
            </a:r>
            <a:r>
              <a:rPr lang="en-US" dirty="0"/>
              <a:t> la </a:t>
            </a:r>
            <a:r>
              <a:rPr lang="en-US" dirty="0" err="1" smtClean="0"/>
              <a:t>vida</a:t>
            </a:r>
            <a:r>
              <a:rPr lang="en-US" dirty="0" smtClean="0"/>
              <a:t>. </a:t>
            </a:r>
            <a:endParaRPr lang="en-US" altLang="ja-JP" dirty="0"/>
          </a:p>
          <a:p>
            <a:pPr>
              <a:buFontTx/>
              <a:buNone/>
            </a:pPr>
            <a:endParaRPr lang="en-US" dirty="0"/>
          </a:p>
          <a:p>
            <a:r>
              <a:rPr lang="en-US" dirty="0" err="1"/>
              <a:t>Apoya</a:t>
            </a:r>
            <a:r>
              <a:rPr lang="en-US" dirty="0"/>
              <a:t> la </a:t>
            </a:r>
            <a:r>
              <a:rPr lang="en-US" dirty="0" err="1"/>
              <a:t>investigaci</a:t>
            </a:r>
            <a:r>
              <a:rPr lang="en-US" altLang="ja-JP" dirty="0" err="1"/>
              <a:t>ón</a:t>
            </a:r>
            <a:r>
              <a:rPr lang="en-US" dirty="0"/>
              <a:t> de </a:t>
            </a:r>
            <a:r>
              <a:rPr lang="en-US" dirty="0" err="1"/>
              <a:t>aprendizaje</a:t>
            </a:r>
            <a:r>
              <a:rPr lang="en-US" dirty="0" smtClean="0"/>
              <a:t>.</a:t>
            </a:r>
          </a:p>
          <a:p>
            <a:r>
              <a:rPr lang="en-US" dirty="0" smtClean="0"/>
              <a:t>CLIL / AICLE     </a:t>
            </a:r>
            <a:endParaRPr lang="en-US" dirty="0"/>
          </a:p>
          <a:p>
            <a:endParaRPr lang="en-US" dirty="0"/>
          </a:p>
          <a:p>
            <a:endParaRPr lang="en-US" b="1" dirty="0"/>
          </a:p>
        </p:txBody>
      </p:sp>
      <p:sp>
        <p:nvSpPr>
          <p:cNvPr id="9220" name="Rectangle 4"/>
          <p:cNvSpPr>
            <a:spLocks noGrp="1" noChangeArrowheads="1"/>
          </p:cNvSpPr>
          <p:nvPr>
            <p:ph type="title"/>
          </p:nvPr>
        </p:nvSpPr>
        <p:spPr>
          <a:xfrm>
            <a:off x="685800" y="0"/>
            <a:ext cx="7772400" cy="1371600"/>
          </a:xfrm>
          <a:solidFill>
            <a:srgbClr val="FFFF00"/>
          </a:solidFill>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sz="3600" b="1" i="1"/>
              <a:t>Common European Framework</a:t>
            </a:r>
            <a:r>
              <a:rPr lang="en-US" sz="3600" b="1"/>
              <a:t> (CEF) es…..</a:t>
            </a: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7876540" y="5831931"/>
            <a:ext cx="1267460" cy="1011555"/>
          </a:xfrm>
          <a:prstGeom prst="rect">
            <a:avLst/>
          </a:prstGeom>
          <a:noFill/>
          <a:ln>
            <a:noFill/>
          </a:ln>
          <a:extLst/>
        </p:spPr>
      </p:pic>
    </p:spTree>
    <p:extLst>
      <p:ext uri="{BB962C8B-B14F-4D97-AF65-F5344CB8AC3E}">
        <p14:creationId xmlns:p14="http://schemas.microsoft.com/office/powerpoint/2010/main" val="11814761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9220"/>
                                        </p:tgtEl>
                                        <p:attrNameLst>
                                          <p:attrName>style.visibility</p:attrName>
                                        </p:attrNameLst>
                                      </p:cBhvr>
                                      <p:to>
                                        <p:strVal val="visible"/>
                                      </p:to>
                                    </p:set>
                                    <p:anim by="(-#ppt_w*2)" calcmode="lin" valueType="num">
                                      <p:cBhvr rctx="PPT">
                                        <p:cTn id="7" dur="500" autoRev="1" fill="hold">
                                          <p:stCondLst>
                                            <p:cond delay="0"/>
                                          </p:stCondLst>
                                        </p:cTn>
                                        <p:tgtEl>
                                          <p:spTgt spid="9220"/>
                                        </p:tgtEl>
                                        <p:attrNameLst>
                                          <p:attrName>ppt_w</p:attrName>
                                        </p:attrNameLst>
                                      </p:cBhvr>
                                    </p:anim>
                                    <p:anim by="(#ppt_w*0.50)" calcmode="lin" valueType="num">
                                      <p:cBhvr>
                                        <p:cTn id="8" dur="500" decel="50000" autoRev="1" fill="hold">
                                          <p:stCondLst>
                                            <p:cond delay="0"/>
                                          </p:stCondLst>
                                        </p:cTn>
                                        <p:tgtEl>
                                          <p:spTgt spid="9220"/>
                                        </p:tgtEl>
                                        <p:attrNameLst>
                                          <p:attrName>ppt_x</p:attrName>
                                        </p:attrNameLst>
                                      </p:cBhvr>
                                    </p:anim>
                                    <p:anim from="(-#ppt_h/2)" to="(#ppt_y)" calcmode="lin" valueType="num">
                                      <p:cBhvr>
                                        <p:cTn id="9" dur="1000" fill="hold">
                                          <p:stCondLst>
                                            <p:cond delay="0"/>
                                          </p:stCondLst>
                                        </p:cTn>
                                        <p:tgtEl>
                                          <p:spTgt spid="9220"/>
                                        </p:tgtEl>
                                        <p:attrNameLst>
                                          <p:attrName>ppt_y</p:attrName>
                                        </p:attrNameLst>
                                      </p:cBhvr>
                                    </p:anim>
                                    <p:animRot by="21600000">
                                      <p:cBhvr>
                                        <p:cTn id="10" dur="1000" fill="hold">
                                          <p:stCondLst>
                                            <p:cond delay="0"/>
                                          </p:stCondLst>
                                        </p:cTn>
                                        <p:tgtEl>
                                          <p:spTgt spid="9220"/>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54" presetClass="entr" presetSubtype="0" accel="100000" fill="hold" grpId="0" nodeType="clickEffect">
                                  <p:stCondLst>
                                    <p:cond delay="0"/>
                                  </p:stCondLst>
                                  <p:childTnLst>
                                    <p:set>
                                      <p:cBhvr>
                                        <p:cTn id="14" dur="1" fill="hold">
                                          <p:stCondLst>
                                            <p:cond delay="0"/>
                                          </p:stCondLst>
                                        </p:cTn>
                                        <p:tgtEl>
                                          <p:spTgt spid="9218">
                                            <p:bg/>
                                          </p:spTgt>
                                        </p:tgtEl>
                                        <p:attrNameLst>
                                          <p:attrName>style.visibility</p:attrName>
                                        </p:attrNameLst>
                                      </p:cBhvr>
                                      <p:to>
                                        <p:strVal val="visible"/>
                                      </p:to>
                                    </p:set>
                                    <p:anim calcmode="lin" valueType="num">
                                      <p:cBhvr>
                                        <p:cTn id="15" dur="500" fill="hold"/>
                                        <p:tgtEl>
                                          <p:spTgt spid="9218">
                                            <p:bg/>
                                          </p:spTgt>
                                        </p:tgtEl>
                                        <p:attrNameLst>
                                          <p:attrName>ppt_w</p:attrName>
                                        </p:attrNameLst>
                                      </p:cBhvr>
                                      <p:tavLst>
                                        <p:tav tm="0">
                                          <p:val>
                                            <p:strVal val="#ppt_w*0.05"/>
                                          </p:val>
                                        </p:tav>
                                        <p:tav tm="100000">
                                          <p:val>
                                            <p:strVal val="#ppt_w"/>
                                          </p:val>
                                        </p:tav>
                                      </p:tavLst>
                                    </p:anim>
                                    <p:anim calcmode="lin" valueType="num">
                                      <p:cBhvr>
                                        <p:cTn id="16" dur="500" fill="hold"/>
                                        <p:tgtEl>
                                          <p:spTgt spid="9218">
                                            <p:bg/>
                                          </p:spTgt>
                                        </p:tgtEl>
                                        <p:attrNameLst>
                                          <p:attrName>ppt_h</p:attrName>
                                        </p:attrNameLst>
                                      </p:cBhvr>
                                      <p:tavLst>
                                        <p:tav tm="0">
                                          <p:val>
                                            <p:strVal val="#ppt_h"/>
                                          </p:val>
                                        </p:tav>
                                        <p:tav tm="100000">
                                          <p:val>
                                            <p:strVal val="#ppt_h"/>
                                          </p:val>
                                        </p:tav>
                                      </p:tavLst>
                                    </p:anim>
                                    <p:anim calcmode="lin" valueType="num">
                                      <p:cBhvr>
                                        <p:cTn id="17" dur="500" fill="hold"/>
                                        <p:tgtEl>
                                          <p:spTgt spid="9218">
                                            <p:bg/>
                                          </p:spTgt>
                                        </p:tgtEl>
                                        <p:attrNameLst>
                                          <p:attrName>ppt_x</p:attrName>
                                        </p:attrNameLst>
                                      </p:cBhvr>
                                      <p:tavLst>
                                        <p:tav tm="0">
                                          <p:val>
                                            <p:strVal val="#ppt_x-.2"/>
                                          </p:val>
                                        </p:tav>
                                        <p:tav tm="100000">
                                          <p:val>
                                            <p:strVal val="#ppt_x"/>
                                          </p:val>
                                        </p:tav>
                                      </p:tavLst>
                                    </p:anim>
                                    <p:anim calcmode="lin" valueType="num">
                                      <p:cBhvr>
                                        <p:cTn id="18" dur="500" fill="hold"/>
                                        <p:tgtEl>
                                          <p:spTgt spid="9218">
                                            <p:bg/>
                                          </p:spTgt>
                                        </p:tgtEl>
                                        <p:attrNameLst>
                                          <p:attrName>ppt_y</p:attrName>
                                        </p:attrNameLst>
                                      </p:cBhvr>
                                      <p:tavLst>
                                        <p:tav tm="0">
                                          <p:val>
                                            <p:strVal val="#ppt_y"/>
                                          </p:val>
                                        </p:tav>
                                        <p:tav tm="100000">
                                          <p:val>
                                            <p:strVal val="#ppt_y"/>
                                          </p:val>
                                        </p:tav>
                                      </p:tavLst>
                                    </p:anim>
                                    <p:animEffect transition="in" filter="fade">
                                      <p:cBhvr>
                                        <p:cTn id="19" dur="500"/>
                                        <p:tgtEl>
                                          <p:spTgt spid="9218">
                                            <p:bg/>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grpId="0" nodeType="clickEffect">
                                  <p:stCondLst>
                                    <p:cond delay="0"/>
                                  </p:stCondLst>
                                  <p:childTnLst>
                                    <p:set>
                                      <p:cBhvr>
                                        <p:cTn id="23" dur="1" fill="hold">
                                          <p:stCondLst>
                                            <p:cond delay="0"/>
                                          </p:stCondLst>
                                        </p:cTn>
                                        <p:tgtEl>
                                          <p:spTgt spid="9218">
                                            <p:txEl>
                                              <p:pRg st="0" end="0"/>
                                            </p:txEl>
                                          </p:spTgt>
                                        </p:tgtEl>
                                        <p:attrNameLst>
                                          <p:attrName>style.visibility</p:attrName>
                                        </p:attrNameLst>
                                      </p:cBhvr>
                                      <p:to>
                                        <p:strVal val="visible"/>
                                      </p:to>
                                    </p:set>
                                    <p:anim calcmode="lin" valueType="num">
                                      <p:cBhvr>
                                        <p:cTn id="24" dur="500" fill="hold"/>
                                        <p:tgtEl>
                                          <p:spTgt spid="9218">
                                            <p:txEl>
                                              <p:pRg st="0" end="0"/>
                                            </p:txEl>
                                          </p:spTgt>
                                        </p:tgtEl>
                                        <p:attrNameLst>
                                          <p:attrName>ppt_w</p:attrName>
                                        </p:attrNameLst>
                                      </p:cBhvr>
                                      <p:tavLst>
                                        <p:tav tm="0">
                                          <p:val>
                                            <p:strVal val="#ppt_w*0.05"/>
                                          </p:val>
                                        </p:tav>
                                        <p:tav tm="100000">
                                          <p:val>
                                            <p:strVal val="#ppt_w"/>
                                          </p:val>
                                        </p:tav>
                                      </p:tavLst>
                                    </p:anim>
                                    <p:anim calcmode="lin" valueType="num">
                                      <p:cBhvr>
                                        <p:cTn id="25" dur="500" fill="hold"/>
                                        <p:tgtEl>
                                          <p:spTgt spid="9218">
                                            <p:txEl>
                                              <p:pRg st="0" end="0"/>
                                            </p:txEl>
                                          </p:spTgt>
                                        </p:tgtEl>
                                        <p:attrNameLst>
                                          <p:attrName>ppt_h</p:attrName>
                                        </p:attrNameLst>
                                      </p:cBhvr>
                                      <p:tavLst>
                                        <p:tav tm="0">
                                          <p:val>
                                            <p:strVal val="#ppt_h"/>
                                          </p:val>
                                        </p:tav>
                                        <p:tav tm="100000">
                                          <p:val>
                                            <p:strVal val="#ppt_h"/>
                                          </p:val>
                                        </p:tav>
                                      </p:tavLst>
                                    </p:anim>
                                    <p:anim calcmode="lin" valueType="num">
                                      <p:cBhvr>
                                        <p:cTn id="26" dur="500" fill="hold"/>
                                        <p:tgtEl>
                                          <p:spTgt spid="9218">
                                            <p:txEl>
                                              <p:pRg st="0" end="0"/>
                                            </p:txEl>
                                          </p:spTgt>
                                        </p:tgtEl>
                                        <p:attrNameLst>
                                          <p:attrName>ppt_x</p:attrName>
                                        </p:attrNameLst>
                                      </p:cBhvr>
                                      <p:tavLst>
                                        <p:tav tm="0">
                                          <p:val>
                                            <p:strVal val="#ppt_x-.2"/>
                                          </p:val>
                                        </p:tav>
                                        <p:tav tm="100000">
                                          <p:val>
                                            <p:strVal val="#ppt_x"/>
                                          </p:val>
                                        </p:tav>
                                      </p:tavLst>
                                    </p:anim>
                                    <p:anim calcmode="lin" valueType="num">
                                      <p:cBhvr>
                                        <p:cTn id="27" dur="500" fill="hold"/>
                                        <p:tgtEl>
                                          <p:spTgt spid="9218">
                                            <p:txEl>
                                              <p:pRg st="0" end="0"/>
                                            </p:txEl>
                                          </p:spTgt>
                                        </p:tgtEl>
                                        <p:attrNameLst>
                                          <p:attrName>ppt_y</p:attrName>
                                        </p:attrNameLst>
                                      </p:cBhvr>
                                      <p:tavLst>
                                        <p:tav tm="0">
                                          <p:val>
                                            <p:strVal val="#ppt_y"/>
                                          </p:val>
                                        </p:tav>
                                        <p:tav tm="100000">
                                          <p:val>
                                            <p:strVal val="#ppt_y"/>
                                          </p:val>
                                        </p:tav>
                                      </p:tavLst>
                                    </p:anim>
                                    <p:animEffect transition="in" filter="fade">
                                      <p:cBhvr>
                                        <p:cTn id="28" dur="500"/>
                                        <p:tgtEl>
                                          <p:spTgt spid="9218">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4" presetClass="entr" presetSubtype="0" accel="100000" fill="hold" grpId="0" nodeType="clickEffect">
                                  <p:stCondLst>
                                    <p:cond delay="0"/>
                                  </p:stCondLst>
                                  <p:childTnLst>
                                    <p:set>
                                      <p:cBhvr>
                                        <p:cTn id="32" dur="1" fill="hold">
                                          <p:stCondLst>
                                            <p:cond delay="0"/>
                                          </p:stCondLst>
                                        </p:cTn>
                                        <p:tgtEl>
                                          <p:spTgt spid="9218">
                                            <p:txEl>
                                              <p:pRg st="1" end="1"/>
                                            </p:txEl>
                                          </p:spTgt>
                                        </p:tgtEl>
                                        <p:attrNameLst>
                                          <p:attrName>style.visibility</p:attrName>
                                        </p:attrNameLst>
                                      </p:cBhvr>
                                      <p:to>
                                        <p:strVal val="visible"/>
                                      </p:to>
                                    </p:set>
                                    <p:anim calcmode="lin" valueType="num">
                                      <p:cBhvr>
                                        <p:cTn id="33" dur="500" fill="hold"/>
                                        <p:tgtEl>
                                          <p:spTgt spid="9218">
                                            <p:txEl>
                                              <p:pRg st="1" end="1"/>
                                            </p:txEl>
                                          </p:spTgt>
                                        </p:tgtEl>
                                        <p:attrNameLst>
                                          <p:attrName>ppt_w</p:attrName>
                                        </p:attrNameLst>
                                      </p:cBhvr>
                                      <p:tavLst>
                                        <p:tav tm="0">
                                          <p:val>
                                            <p:strVal val="#ppt_w*0.05"/>
                                          </p:val>
                                        </p:tav>
                                        <p:tav tm="100000">
                                          <p:val>
                                            <p:strVal val="#ppt_w"/>
                                          </p:val>
                                        </p:tav>
                                      </p:tavLst>
                                    </p:anim>
                                    <p:anim calcmode="lin" valueType="num">
                                      <p:cBhvr>
                                        <p:cTn id="34" dur="500" fill="hold"/>
                                        <p:tgtEl>
                                          <p:spTgt spid="9218">
                                            <p:txEl>
                                              <p:pRg st="1" end="1"/>
                                            </p:txEl>
                                          </p:spTgt>
                                        </p:tgtEl>
                                        <p:attrNameLst>
                                          <p:attrName>ppt_h</p:attrName>
                                        </p:attrNameLst>
                                      </p:cBhvr>
                                      <p:tavLst>
                                        <p:tav tm="0">
                                          <p:val>
                                            <p:strVal val="#ppt_h"/>
                                          </p:val>
                                        </p:tav>
                                        <p:tav tm="100000">
                                          <p:val>
                                            <p:strVal val="#ppt_h"/>
                                          </p:val>
                                        </p:tav>
                                      </p:tavLst>
                                    </p:anim>
                                    <p:anim calcmode="lin" valueType="num">
                                      <p:cBhvr>
                                        <p:cTn id="35" dur="500" fill="hold"/>
                                        <p:tgtEl>
                                          <p:spTgt spid="9218">
                                            <p:txEl>
                                              <p:pRg st="1" end="1"/>
                                            </p:txEl>
                                          </p:spTgt>
                                        </p:tgtEl>
                                        <p:attrNameLst>
                                          <p:attrName>ppt_x</p:attrName>
                                        </p:attrNameLst>
                                      </p:cBhvr>
                                      <p:tavLst>
                                        <p:tav tm="0">
                                          <p:val>
                                            <p:strVal val="#ppt_x-.2"/>
                                          </p:val>
                                        </p:tav>
                                        <p:tav tm="100000">
                                          <p:val>
                                            <p:strVal val="#ppt_x"/>
                                          </p:val>
                                        </p:tav>
                                      </p:tavLst>
                                    </p:anim>
                                    <p:anim calcmode="lin" valueType="num">
                                      <p:cBhvr>
                                        <p:cTn id="36" dur="500" fill="hold"/>
                                        <p:tgtEl>
                                          <p:spTgt spid="9218">
                                            <p:txEl>
                                              <p:pRg st="1" end="1"/>
                                            </p:txEl>
                                          </p:spTgt>
                                        </p:tgtEl>
                                        <p:attrNameLst>
                                          <p:attrName>ppt_y</p:attrName>
                                        </p:attrNameLst>
                                      </p:cBhvr>
                                      <p:tavLst>
                                        <p:tav tm="0">
                                          <p:val>
                                            <p:strVal val="#ppt_y"/>
                                          </p:val>
                                        </p:tav>
                                        <p:tav tm="100000">
                                          <p:val>
                                            <p:strVal val="#ppt_y"/>
                                          </p:val>
                                        </p:tav>
                                      </p:tavLst>
                                    </p:anim>
                                    <p:animEffect transition="in" filter="fade">
                                      <p:cBhvr>
                                        <p:cTn id="37" dur="500"/>
                                        <p:tgtEl>
                                          <p:spTgt spid="9218">
                                            <p:txEl>
                                              <p:pRg st="1" end="1"/>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4" presetClass="entr" presetSubtype="0" accel="100000" fill="hold" grpId="0" nodeType="clickEffect">
                                  <p:stCondLst>
                                    <p:cond delay="0"/>
                                  </p:stCondLst>
                                  <p:childTnLst>
                                    <p:set>
                                      <p:cBhvr>
                                        <p:cTn id="41" dur="1" fill="hold">
                                          <p:stCondLst>
                                            <p:cond delay="0"/>
                                          </p:stCondLst>
                                        </p:cTn>
                                        <p:tgtEl>
                                          <p:spTgt spid="9218">
                                            <p:txEl>
                                              <p:pRg st="2" end="2"/>
                                            </p:txEl>
                                          </p:spTgt>
                                        </p:tgtEl>
                                        <p:attrNameLst>
                                          <p:attrName>style.visibility</p:attrName>
                                        </p:attrNameLst>
                                      </p:cBhvr>
                                      <p:to>
                                        <p:strVal val="visible"/>
                                      </p:to>
                                    </p:set>
                                    <p:anim calcmode="lin" valueType="num">
                                      <p:cBhvr>
                                        <p:cTn id="42" dur="500" fill="hold"/>
                                        <p:tgtEl>
                                          <p:spTgt spid="9218">
                                            <p:txEl>
                                              <p:pRg st="2" end="2"/>
                                            </p:txEl>
                                          </p:spTgt>
                                        </p:tgtEl>
                                        <p:attrNameLst>
                                          <p:attrName>ppt_w</p:attrName>
                                        </p:attrNameLst>
                                      </p:cBhvr>
                                      <p:tavLst>
                                        <p:tav tm="0">
                                          <p:val>
                                            <p:strVal val="#ppt_w*0.05"/>
                                          </p:val>
                                        </p:tav>
                                        <p:tav tm="100000">
                                          <p:val>
                                            <p:strVal val="#ppt_w"/>
                                          </p:val>
                                        </p:tav>
                                      </p:tavLst>
                                    </p:anim>
                                    <p:anim calcmode="lin" valueType="num">
                                      <p:cBhvr>
                                        <p:cTn id="43" dur="500" fill="hold"/>
                                        <p:tgtEl>
                                          <p:spTgt spid="9218">
                                            <p:txEl>
                                              <p:pRg st="2" end="2"/>
                                            </p:txEl>
                                          </p:spTgt>
                                        </p:tgtEl>
                                        <p:attrNameLst>
                                          <p:attrName>ppt_h</p:attrName>
                                        </p:attrNameLst>
                                      </p:cBhvr>
                                      <p:tavLst>
                                        <p:tav tm="0">
                                          <p:val>
                                            <p:strVal val="#ppt_h"/>
                                          </p:val>
                                        </p:tav>
                                        <p:tav tm="100000">
                                          <p:val>
                                            <p:strVal val="#ppt_h"/>
                                          </p:val>
                                        </p:tav>
                                      </p:tavLst>
                                    </p:anim>
                                    <p:anim calcmode="lin" valueType="num">
                                      <p:cBhvr>
                                        <p:cTn id="44" dur="500" fill="hold"/>
                                        <p:tgtEl>
                                          <p:spTgt spid="9218">
                                            <p:txEl>
                                              <p:pRg st="2" end="2"/>
                                            </p:txEl>
                                          </p:spTgt>
                                        </p:tgtEl>
                                        <p:attrNameLst>
                                          <p:attrName>ppt_x</p:attrName>
                                        </p:attrNameLst>
                                      </p:cBhvr>
                                      <p:tavLst>
                                        <p:tav tm="0">
                                          <p:val>
                                            <p:strVal val="#ppt_x-.2"/>
                                          </p:val>
                                        </p:tav>
                                        <p:tav tm="100000">
                                          <p:val>
                                            <p:strVal val="#ppt_x"/>
                                          </p:val>
                                        </p:tav>
                                      </p:tavLst>
                                    </p:anim>
                                    <p:anim calcmode="lin" valueType="num">
                                      <p:cBhvr>
                                        <p:cTn id="45" dur="500" fill="hold"/>
                                        <p:tgtEl>
                                          <p:spTgt spid="9218">
                                            <p:txEl>
                                              <p:pRg st="2" end="2"/>
                                            </p:txEl>
                                          </p:spTgt>
                                        </p:tgtEl>
                                        <p:attrNameLst>
                                          <p:attrName>ppt_y</p:attrName>
                                        </p:attrNameLst>
                                      </p:cBhvr>
                                      <p:tavLst>
                                        <p:tav tm="0">
                                          <p:val>
                                            <p:strVal val="#ppt_y"/>
                                          </p:val>
                                        </p:tav>
                                        <p:tav tm="100000">
                                          <p:val>
                                            <p:strVal val="#ppt_y"/>
                                          </p:val>
                                        </p:tav>
                                      </p:tavLst>
                                    </p:anim>
                                    <p:animEffect transition="in" filter="fade">
                                      <p:cBhvr>
                                        <p:cTn id="46" dur="500"/>
                                        <p:tgtEl>
                                          <p:spTgt spid="9218">
                                            <p:txEl>
                                              <p:pRg st="2" end="2"/>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4" presetClass="entr" presetSubtype="0" accel="100000" fill="hold" grpId="0" nodeType="clickEffect">
                                  <p:stCondLst>
                                    <p:cond delay="0"/>
                                  </p:stCondLst>
                                  <p:childTnLst>
                                    <p:set>
                                      <p:cBhvr>
                                        <p:cTn id="50" dur="1" fill="hold">
                                          <p:stCondLst>
                                            <p:cond delay="0"/>
                                          </p:stCondLst>
                                        </p:cTn>
                                        <p:tgtEl>
                                          <p:spTgt spid="9218">
                                            <p:txEl>
                                              <p:pRg st="4" end="4"/>
                                            </p:txEl>
                                          </p:spTgt>
                                        </p:tgtEl>
                                        <p:attrNameLst>
                                          <p:attrName>style.visibility</p:attrName>
                                        </p:attrNameLst>
                                      </p:cBhvr>
                                      <p:to>
                                        <p:strVal val="visible"/>
                                      </p:to>
                                    </p:set>
                                    <p:anim calcmode="lin" valueType="num">
                                      <p:cBhvr>
                                        <p:cTn id="51" dur="500" fill="hold"/>
                                        <p:tgtEl>
                                          <p:spTgt spid="9218">
                                            <p:txEl>
                                              <p:pRg st="4" end="4"/>
                                            </p:txEl>
                                          </p:spTgt>
                                        </p:tgtEl>
                                        <p:attrNameLst>
                                          <p:attrName>ppt_w</p:attrName>
                                        </p:attrNameLst>
                                      </p:cBhvr>
                                      <p:tavLst>
                                        <p:tav tm="0">
                                          <p:val>
                                            <p:strVal val="#ppt_w*0.05"/>
                                          </p:val>
                                        </p:tav>
                                        <p:tav tm="100000">
                                          <p:val>
                                            <p:strVal val="#ppt_w"/>
                                          </p:val>
                                        </p:tav>
                                      </p:tavLst>
                                    </p:anim>
                                    <p:anim calcmode="lin" valueType="num">
                                      <p:cBhvr>
                                        <p:cTn id="52" dur="500" fill="hold"/>
                                        <p:tgtEl>
                                          <p:spTgt spid="9218">
                                            <p:txEl>
                                              <p:pRg st="4" end="4"/>
                                            </p:txEl>
                                          </p:spTgt>
                                        </p:tgtEl>
                                        <p:attrNameLst>
                                          <p:attrName>ppt_h</p:attrName>
                                        </p:attrNameLst>
                                      </p:cBhvr>
                                      <p:tavLst>
                                        <p:tav tm="0">
                                          <p:val>
                                            <p:strVal val="#ppt_h"/>
                                          </p:val>
                                        </p:tav>
                                        <p:tav tm="100000">
                                          <p:val>
                                            <p:strVal val="#ppt_h"/>
                                          </p:val>
                                        </p:tav>
                                      </p:tavLst>
                                    </p:anim>
                                    <p:anim calcmode="lin" valueType="num">
                                      <p:cBhvr>
                                        <p:cTn id="53" dur="500" fill="hold"/>
                                        <p:tgtEl>
                                          <p:spTgt spid="9218">
                                            <p:txEl>
                                              <p:pRg st="4" end="4"/>
                                            </p:txEl>
                                          </p:spTgt>
                                        </p:tgtEl>
                                        <p:attrNameLst>
                                          <p:attrName>ppt_x</p:attrName>
                                        </p:attrNameLst>
                                      </p:cBhvr>
                                      <p:tavLst>
                                        <p:tav tm="0">
                                          <p:val>
                                            <p:strVal val="#ppt_x-.2"/>
                                          </p:val>
                                        </p:tav>
                                        <p:tav tm="100000">
                                          <p:val>
                                            <p:strVal val="#ppt_x"/>
                                          </p:val>
                                        </p:tav>
                                      </p:tavLst>
                                    </p:anim>
                                    <p:anim calcmode="lin" valueType="num">
                                      <p:cBhvr>
                                        <p:cTn id="54" dur="500" fill="hold"/>
                                        <p:tgtEl>
                                          <p:spTgt spid="9218">
                                            <p:txEl>
                                              <p:pRg st="4" end="4"/>
                                            </p:txEl>
                                          </p:spTgt>
                                        </p:tgtEl>
                                        <p:attrNameLst>
                                          <p:attrName>ppt_y</p:attrName>
                                        </p:attrNameLst>
                                      </p:cBhvr>
                                      <p:tavLst>
                                        <p:tav tm="0">
                                          <p:val>
                                            <p:strVal val="#ppt_y"/>
                                          </p:val>
                                        </p:tav>
                                        <p:tav tm="100000">
                                          <p:val>
                                            <p:strVal val="#ppt_y"/>
                                          </p:val>
                                        </p:tav>
                                      </p:tavLst>
                                    </p:anim>
                                    <p:animEffect transition="in" filter="fade">
                                      <p:cBhvr>
                                        <p:cTn id="55" dur="500"/>
                                        <p:tgtEl>
                                          <p:spTgt spid="9218">
                                            <p:txEl>
                                              <p:pRg st="4" end="4"/>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54" presetClass="entr" presetSubtype="0" accel="100000" fill="hold" grpId="0" nodeType="clickEffect">
                                  <p:stCondLst>
                                    <p:cond delay="0"/>
                                  </p:stCondLst>
                                  <p:childTnLst>
                                    <p:set>
                                      <p:cBhvr>
                                        <p:cTn id="59" dur="1" fill="hold">
                                          <p:stCondLst>
                                            <p:cond delay="0"/>
                                          </p:stCondLst>
                                        </p:cTn>
                                        <p:tgtEl>
                                          <p:spTgt spid="9218">
                                            <p:txEl>
                                              <p:pRg st="5" end="5"/>
                                            </p:txEl>
                                          </p:spTgt>
                                        </p:tgtEl>
                                        <p:attrNameLst>
                                          <p:attrName>style.visibility</p:attrName>
                                        </p:attrNameLst>
                                      </p:cBhvr>
                                      <p:to>
                                        <p:strVal val="visible"/>
                                      </p:to>
                                    </p:set>
                                    <p:anim calcmode="lin" valueType="num">
                                      <p:cBhvr>
                                        <p:cTn id="60" dur="500" fill="hold"/>
                                        <p:tgtEl>
                                          <p:spTgt spid="9218">
                                            <p:txEl>
                                              <p:pRg st="5" end="5"/>
                                            </p:txEl>
                                          </p:spTgt>
                                        </p:tgtEl>
                                        <p:attrNameLst>
                                          <p:attrName>ppt_w</p:attrName>
                                        </p:attrNameLst>
                                      </p:cBhvr>
                                      <p:tavLst>
                                        <p:tav tm="0">
                                          <p:val>
                                            <p:strVal val="#ppt_w*0.05"/>
                                          </p:val>
                                        </p:tav>
                                        <p:tav tm="100000">
                                          <p:val>
                                            <p:strVal val="#ppt_w"/>
                                          </p:val>
                                        </p:tav>
                                      </p:tavLst>
                                    </p:anim>
                                    <p:anim calcmode="lin" valueType="num">
                                      <p:cBhvr>
                                        <p:cTn id="61" dur="500" fill="hold"/>
                                        <p:tgtEl>
                                          <p:spTgt spid="9218">
                                            <p:txEl>
                                              <p:pRg st="5" end="5"/>
                                            </p:txEl>
                                          </p:spTgt>
                                        </p:tgtEl>
                                        <p:attrNameLst>
                                          <p:attrName>ppt_h</p:attrName>
                                        </p:attrNameLst>
                                      </p:cBhvr>
                                      <p:tavLst>
                                        <p:tav tm="0">
                                          <p:val>
                                            <p:strVal val="#ppt_h"/>
                                          </p:val>
                                        </p:tav>
                                        <p:tav tm="100000">
                                          <p:val>
                                            <p:strVal val="#ppt_h"/>
                                          </p:val>
                                        </p:tav>
                                      </p:tavLst>
                                    </p:anim>
                                    <p:anim calcmode="lin" valueType="num">
                                      <p:cBhvr>
                                        <p:cTn id="62" dur="500" fill="hold"/>
                                        <p:tgtEl>
                                          <p:spTgt spid="9218">
                                            <p:txEl>
                                              <p:pRg st="5" end="5"/>
                                            </p:txEl>
                                          </p:spTgt>
                                        </p:tgtEl>
                                        <p:attrNameLst>
                                          <p:attrName>ppt_x</p:attrName>
                                        </p:attrNameLst>
                                      </p:cBhvr>
                                      <p:tavLst>
                                        <p:tav tm="0">
                                          <p:val>
                                            <p:strVal val="#ppt_x-.2"/>
                                          </p:val>
                                        </p:tav>
                                        <p:tav tm="100000">
                                          <p:val>
                                            <p:strVal val="#ppt_x"/>
                                          </p:val>
                                        </p:tav>
                                      </p:tavLst>
                                    </p:anim>
                                    <p:anim calcmode="lin" valueType="num">
                                      <p:cBhvr>
                                        <p:cTn id="63" dur="500" fill="hold"/>
                                        <p:tgtEl>
                                          <p:spTgt spid="9218">
                                            <p:txEl>
                                              <p:pRg st="5" end="5"/>
                                            </p:txEl>
                                          </p:spTgt>
                                        </p:tgtEl>
                                        <p:attrNameLst>
                                          <p:attrName>ppt_y</p:attrName>
                                        </p:attrNameLst>
                                      </p:cBhvr>
                                      <p:tavLst>
                                        <p:tav tm="0">
                                          <p:val>
                                            <p:strVal val="#ppt_y"/>
                                          </p:val>
                                        </p:tav>
                                        <p:tav tm="100000">
                                          <p:val>
                                            <p:strVal val="#ppt_y"/>
                                          </p:val>
                                        </p:tav>
                                      </p:tavLst>
                                    </p:anim>
                                    <p:animEffect transition="in" filter="fade">
                                      <p:cBhvr>
                                        <p:cTn id="64" dur="500"/>
                                        <p:tgtEl>
                                          <p:spTgt spid="9218">
                                            <p:txEl>
                                              <p:pRg st="5" end="5"/>
                                            </p:txEl>
                                          </p:spTgt>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54" presetClass="entr" presetSubtype="0" accel="100000" fill="hold" grpId="0" nodeType="clickEffect">
                                  <p:stCondLst>
                                    <p:cond delay="0"/>
                                  </p:stCondLst>
                                  <p:childTnLst>
                                    <p:set>
                                      <p:cBhvr>
                                        <p:cTn id="68" dur="1" fill="hold">
                                          <p:stCondLst>
                                            <p:cond delay="0"/>
                                          </p:stCondLst>
                                        </p:cTn>
                                        <p:tgtEl>
                                          <p:spTgt spid="9218">
                                            <p:txEl>
                                              <p:pRg st="6" end="6"/>
                                            </p:txEl>
                                          </p:spTgt>
                                        </p:tgtEl>
                                        <p:attrNameLst>
                                          <p:attrName>style.visibility</p:attrName>
                                        </p:attrNameLst>
                                      </p:cBhvr>
                                      <p:to>
                                        <p:strVal val="visible"/>
                                      </p:to>
                                    </p:set>
                                    <p:anim calcmode="lin" valueType="num">
                                      <p:cBhvr>
                                        <p:cTn id="69" dur="500" fill="hold"/>
                                        <p:tgtEl>
                                          <p:spTgt spid="9218">
                                            <p:txEl>
                                              <p:pRg st="6" end="6"/>
                                            </p:txEl>
                                          </p:spTgt>
                                        </p:tgtEl>
                                        <p:attrNameLst>
                                          <p:attrName>ppt_w</p:attrName>
                                        </p:attrNameLst>
                                      </p:cBhvr>
                                      <p:tavLst>
                                        <p:tav tm="0">
                                          <p:val>
                                            <p:strVal val="#ppt_w*0.05"/>
                                          </p:val>
                                        </p:tav>
                                        <p:tav tm="100000">
                                          <p:val>
                                            <p:strVal val="#ppt_w"/>
                                          </p:val>
                                        </p:tav>
                                      </p:tavLst>
                                    </p:anim>
                                    <p:anim calcmode="lin" valueType="num">
                                      <p:cBhvr>
                                        <p:cTn id="70" dur="500" fill="hold"/>
                                        <p:tgtEl>
                                          <p:spTgt spid="9218">
                                            <p:txEl>
                                              <p:pRg st="6" end="6"/>
                                            </p:txEl>
                                          </p:spTgt>
                                        </p:tgtEl>
                                        <p:attrNameLst>
                                          <p:attrName>ppt_h</p:attrName>
                                        </p:attrNameLst>
                                      </p:cBhvr>
                                      <p:tavLst>
                                        <p:tav tm="0">
                                          <p:val>
                                            <p:strVal val="#ppt_h"/>
                                          </p:val>
                                        </p:tav>
                                        <p:tav tm="100000">
                                          <p:val>
                                            <p:strVal val="#ppt_h"/>
                                          </p:val>
                                        </p:tav>
                                      </p:tavLst>
                                    </p:anim>
                                    <p:anim calcmode="lin" valueType="num">
                                      <p:cBhvr>
                                        <p:cTn id="71" dur="500" fill="hold"/>
                                        <p:tgtEl>
                                          <p:spTgt spid="9218">
                                            <p:txEl>
                                              <p:pRg st="6" end="6"/>
                                            </p:txEl>
                                          </p:spTgt>
                                        </p:tgtEl>
                                        <p:attrNameLst>
                                          <p:attrName>ppt_x</p:attrName>
                                        </p:attrNameLst>
                                      </p:cBhvr>
                                      <p:tavLst>
                                        <p:tav tm="0">
                                          <p:val>
                                            <p:strVal val="#ppt_x-.2"/>
                                          </p:val>
                                        </p:tav>
                                        <p:tav tm="100000">
                                          <p:val>
                                            <p:strVal val="#ppt_x"/>
                                          </p:val>
                                        </p:tav>
                                      </p:tavLst>
                                    </p:anim>
                                    <p:anim calcmode="lin" valueType="num">
                                      <p:cBhvr>
                                        <p:cTn id="72" dur="500" fill="hold"/>
                                        <p:tgtEl>
                                          <p:spTgt spid="9218">
                                            <p:txEl>
                                              <p:pRg st="6" end="6"/>
                                            </p:txEl>
                                          </p:spTgt>
                                        </p:tgtEl>
                                        <p:attrNameLst>
                                          <p:attrName>ppt_y</p:attrName>
                                        </p:attrNameLst>
                                      </p:cBhvr>
                                      <p:tavLst>
                                        <p:tav tm="0">
                                          <p:val>
                                            <p:strVal val="#ppt_y"/>
                                          </p:val>
                                        </p:tav>
                                        <p:tav tm="100000">
                                          <p:val>
                                            <p:strVal val="#ppt_y"/>
                                          </p:val>
                                        </p:tav>
                                      </p:tavLst>
                                    </p:anim>
                                    <p:animEffect transition="in" filter="fade">
                                      <p:cBhvr>
                                        <p:cTn id="73" dur="500"/>
                                        <p:tgtEl>
                                          <p:spTgt spid="9218">
                                            <p:txEl>
                                              <p:pRg st="6" end="6"/>
                                            </p:txEl>
                                          </p:spTgt>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58" presetClass="entr" presetSubtype="0" accel="100000" fill="hold" grpId="0" nodeType="clickEffect">
                                  <p:stCondLst>
                                    <p:cond delay="0"/>
                                  </p:stCondLst>
                                  <p:childTnLst>
                                    <p:set>
                                      <p:cBhvr>
                                        <p:cTn id="77" dur="1" fill="hold">
                                          <p:stCondLst>
                                            <p:cond delay="0"/>
                                          </p:stCondLst>
                                        </p:cTn>
                                        <p:tgtEl>
                                          <p:spTgt spid="9219">
                                            <p:bg/>
                                          </p:spTgt>
                                        </p:tgtEl>
                                        <p:attrNameLst>
                                          <p:attrName>style.visibility</p:attrName>
                                        </p:attrNameLst>
                                      </p:cBhvr>
                                      <p:to>
                                        <p:strVal val="visible"/>
                                      </p:to>
                                    </p:set>
                                    <p:anim calcmode="lin" valueType="num">
                                      <p:cBhvr>
                                        <p:cTn id="78" dur="500" fill="hold"/>
                                        <p:tgtEl>
                                          <p:spTgt spid="9219">
                                            <p:bg/>
                                          </p:spTgt>
                                        </p:tgtEl>
                                        <p:attrNameLst>
                                          <p:attrName>ppt_w</p:attrName>
                                        </p:attrNameLst>
                                      </p:cBhvr>
                                      <p:tavLst>
                                        <p:tav tm="0">
                                          <p:val>
                                            <p:strVal val="#ppt_w*2.5"/>
                                          </p:val>
                                        </p:tav>
                                        <p:tav tm="100000">
                                          <p:val>
                                            <p:strVal val="#ppt_w"/>
                                          </p:val>
                                        </p:tav>
                                      </p:tavLst>
                                    </p:anim>
                                    <p:anim calcmode="lin" valueType="num">
                                      <p:cBhvr>
                                        <p:cTn id="79" dur="500" fill="hold"/>
                                        <p:tgtEl>
                                          <p:spTgt spid="9219">
                                            <p:bg/>
                                          </p:spTgt>
                                        </p:tgtEl>
                                        <p:attrNameLst>
                                          <p:attrName>ppt_h</p:attrName>
                                        </p:attrNameLst>
                                      </p:cBhvr>
                                      <p:tavLst>
                                        <p:tav tm="0">
                                          <p:val>
                                            <p:strVal val="#ppt_h*0.01"/>
                                          </p:val>
                                        </p:tav>
                                        <p:tav tm="100000">
                                          <p:val>
                                            <p:strVal val="#ppt_h"/>
                                          </p:val>
                                        </p:tav>
                                      </p:tavLst>
                                    </p:anim>
                                    <p:anim calcmode="lin" valueType="num">
                                      <p:cBhvr>
                                        <p:cTn id="80" dur="500" fill="hold"/>
                                        <p:tgtEl>
                                          <p:spTgt spid="9219">
                                            <p:bg/>
                                          </p:spTgt>
                                        </p:tgtEl>
                                        <p:attrNameLst>
                                          <p:attrName>ppt_x</p:attrName>
                                        </p:attrNameLst>
                                      </p:cBhvr>
                                      <p:tavLst>
                                        <p:tav tm="0">
                                          <p:val>
                                            <p:strVal val="#ppt_x"/>
                                          </p:val>
                                        </p:tav>
                                        <p:tav tm="100000">
                                          <p:val>
                                            <p:strVal val="#ppt_x"/>
                                          </p:val>
                                        </p:tav>
                                      </p:tavLst>
                                    </p:anim>
                                    <p:anim calcmode="lin" valueType="num">
                                      <p:cBhvr>
                                        <p:cTn id="81" dur="500" fill="hold"/>
                                        <p:tgtEl>
                                          <p:spTgt spid="9219">
                                            <p:bg/>
                                          </p:spTgt>
                                        </p:tgtEl>
                                        <p:attrNameLst>
                                          <p:attrName>ppt_y</p:attrName>
                                        </p:attrNameLst>
                                      </p:cBhvr>
                                      <p:tavLst>
                                        <p:tav tm="0">
                                          <p:val>
                                            <p:strVal val="#ppt_h+1"/>
                                          </p:val>
                                        </p:tav>
                                        <p:tav tm="100000">
                                          <p:val>
                                            <p:strVal val="#ppt_y"/>
                                          </p:val>
                                        </p:tav>
                                      </p:tavLst>
                                    </p:anim>
                                    <p:animEffect transition="in" filter="fade">
                                      <p:cBhvr>
                                        <p:cTn id="82" dur="500"/>
                                        <p:tgtEl>
                                          <p:spTgt spid="9219">
                                            <p:bg/>
                                          </p:spTgt>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58" presetClass="entr" presetSubtype="0" accel="100000" fill="hold" grpId="0" nodeType="clickEffect">
                                  <p:stCondLst>
                                    <p:cond delay="0"/>
                                  </p:stCondLst>
                                  <p:childTnLst>
                                    <p:set>
                                      <p:cBhvr>
                                        <p:cTn id="86" dur="1" fill="hold">
                                          <p:stCondLst>
                                            <p:cond delay="0"/>
                                          </p:stCondLst>
                                        </p:cTn>
                                        <p:tgtEl>
                                          <p:spTgt spid="9219">
                                            <p:txEl>
                                              <p:pRg st="0" end="0"/>
                                            </p:txEl>
                                          </p:spTgt>
                                        </p:tgtEl>
                                        <p:attrNameLst>
                                          <p:attrName>style.visibility</p:attrName>
                                        </p:attrNameLst>
                                      </p:cBhvr>
                                      <p:to>
                                        <p:strVal val="visible"/>
                                      </p:to>
                                    </p:set>
                                    <p:anim calcmode="lin" valueType="num">
                                      <p:cBhvr>
                                        <p:cTn id="87" dur="500" fill="hold"/>
                                        <p:tgtEl>
                                          <p:spTgt spid="9219">
                                            <p:txEl>
                                              <p:pRg st="0" end="0"/>
                                            </p:txEl>
                                          </p:spTgt>
                                        </p:tgtEl>
                                        <p:attrNameLst>
                                          <p:attrName>ppt_w</p:attrName>
                                        </p:attrNameLst>
                                      </p:cBhvr>
                                      <p:tavLst>
                                        <p:tav tm="0">
                                          <p:val>
                                            <p:strVal val="#ppt_w*2.5"/>
                                          </p:val>
                                        </p:tav>
                                        <p:tav tm="100000">
                                          <p:val>
                                            <p:strVal val="#ppt_w"/>
                                          </p:val>
                                        </p:tav>
                                      </p:tavLst>
                                    </p:anim>
                                    <p:anim calcmode="lin" valueType="num">
                                      <p:cBhvr>
                                        <p:cTn id="88" dur="500" fill="hold"/>
                                        <p:tgtEl>
                                          <p:spTgt spid="9219">
                                            <p:txEl>
                                              <p:pRg st="0" end="0"/>
                                            </p:txEl>
                                          </p:spTgt>
                                        </p:tgtEl>
                                        <p:attrNameLst>
                                          <p:attrName>ppt_h</p:attrName>
                                        </p:attrNameLst>
                                      </p:cBhvr>
                                      <p:tavLst>
                                        <p:tav tm="0">
                                          <p:val>
                                            <p:strVal val="#ppt_h*0.01"/>
                                          </p:val>
                                        </p:tav>
                                        <p:tav tm="100000">
                                          <p:val>
                                            <p:strVal val="#ppt_h"/>
                                          </p:val>
                                        </p:tav>
                                      </p:tavLst>
                                    </p:anim>
                                    <p:anim calcmode="lin" valueType="num">
                                      <p:cBhvr>
                                        <p:cTn id="89" dur="500" fill="hold"/>
                                        <p:tgtEl>
                                          <p:spTgt spid="9219">
                                            <p:txEl>
                                              <p:pRg st="0" end="0"/>
                                            </p:txEl>
                                          </p:spTgt>
                                        </p:tgtEl>
                                        <p:attrNameLst>
                                          <p:attrName>ppt_x</p:attrName>
                                        </p:attrNameLst>
                                      </p:cBhvr>
                                      <p:tavLst>
                                        <p:tav tm="0">
                                          <p:val>
                                            <p:strVal val="#ppt_x"/>
                                          </p:val>
                                        </p:tav>
                                        <p:tav tm="100000">
                                          <p:val>
                                            <p:strVal val="#ppt_x"/>
                                          </p:val>
                                        </p:tav>
                                      </p:tavLst>
                                    </p:anim>
                                    <p:anim calcmode="lin" valueType="num">
                                      <p:cBhvr>
                                        <p:cTn id="90" dur="500" fill="hold"/>
                                        <p:tgtEl>
                                          <p:spTgt spid="9219">
                                            <p:txEl>
                                              <p:pRg st="0" end="0"/>
                                            </p:txEl>
                                          </p:spTgt>
                                        </p:tgtEl>
                                        <p:attrNameLst>
                                          <p:attrName>ppt_y</p:attrName>
                                        </p:attrNameLst>
                                      </p:cBhvr>
                                      <p:tavLst>
                                        <p:tav tm="0">
                                          <p:val>
                                            <p:strVal val="#ppt_h+1"/>
                                          </p:val>
                                        </p:tav>
                                        <p:tav tm="100000">
                                          <p:val>
                                            <p:strVal val="#ppt_y"/>
                                          </p:val>
                                        </p:tav>
                                      </p:tavLst>
                                    </p:anim>
                                    <p:animEffect transition="in" filter="fade">
                                      <p:cBhvr>
                                        <p:cTn id="91" dur="500"/>
                                        <p:tgtEl>
                                          <p:spTgt spid="9219">
                                            <p:txEl>
                                              <p:pRg st="0" end="0"/>
                                            </p:txEl>
                                          </p:spTgt>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58" presetClass="entr" presetSubtype="0" accel="100000" fill="hold" grpId="0" nodeType="clickEffect">
                                  <p:stCondLst>
                                    <p:cond delay="0"/>
                                  </p:stCondLst>
                                  <p:childTnLst>
                                    <p:set>
                                      <p:cBhvr>
                                        <p:cTn id="95" dur="1" fill="hold">
                                          <p:stCondLst>
                                            <p:cond delay="0"/>
                                          </p:stCondLst>
                                        </p:cTn>
                                        <p:tgtEl>
                                          <p:spTgt spid="9219">
                                            <p:txEl>
                                              <p:pRg st="2" end="2"/>
                                            </p:txEl>
                                          </p:spTgt>
                                        </p:tgtEl>
                                        <p:attrNameLst>
                                          <p:attrName>style.visibility</p:attrName>
                                        </p:attrNameLst>
                                      </p:cBhvr>
                                      <p:to>
                                        <p:strVal val="visible"/>
                                      </p:to>
                                    </p:set>
                                    <p:anim calcmode="lin" valueType="num">
                                      <p:cBhvr>
                                        <p:cTn id="96" dur="500" fill="hold"/>
                                        <p:tgtEl>
                                          <p:spTgt spid="9219">
                                            <p:txEl>
                                              <p:pRg st="2" end="2"/>
                                            </p:txEl>
                                          </p:spTgt>
                                        </p:tgtEl>
                                        <p:attrNameLst>
                                          <p:attrName>ppt_w</p:attrName>
                                        </p:attrNameLst>
                                      </p:cBhvr>
                                      <p:tavLst>
                                        <p:tav tm="0">
                                          <p:val>
                                            <p:strVal val="#ppt_w*2.5"/>
                                          </p:val>
                                        </p:tav>
                                        <p:tav tm="100000">
                                          <p:val>
                                            <p:strVal val="#ppt_w"/>
                                          </p:val>
                                        </p:tav>
                                      </p:tavLst>
                                    </p:anim>
                                    <p:anim calcmode="lin" valueType="num">
                                      <p:cBhvr>
                                        <p:cTn id="97" dur="500" fill="hold"/>
                                        <p:tgtEl>
                                          <p:spTgt spid="9219">
                                            <p:txEl>
                                              <p:pRg st="2" end="2"/>
                                            </p:txEl>
                                          </p:spTgt>
                                        </p:tgtEl>
                                        <p:attrNameLst>
                                          <p:attrName>ppt_h</p:attrName>
                                        </p:attrNameLst>
                                      </p:cBhvr>
                                      <p:tavLst>
                                        <p:tav tm="0">
                                          <p:val>
                                            <p:strVal val="#ppt_h*0.01"/>
                                          </p:val>
                                        </p:tav>
                                        <p:tav tm="100000">
                                          <p:val>
                                            <p:strVal val="#ppt_h"/>
                                          </p:val>
                                        </p:tav>
                                      </p:tavLst>
                                    </p:anim>
                                    <p:anim calcmode="lin" valueType="num">
                                      <p:cBhvr>
                                        <p:cTn id="98" dur="500" fill="hold"/>
                                        <p:tgtEl>
                                          <p:spTgt spid="9219">
                                            <p:txEl>
                                              <p:pRg st="2" end="2"/>
                                            </p:txEl>
                                          </p:spTgt>
                                        </p:tgtEl>
                                        <p:attrNameLst>
                                          <p:attrName>ppt_x</p:attrName>
                                        </p:attrNameLst>
                                      </p:cBhvr>
                                      <p:tavLst>
                                        <p:tav tm="0">
                                          <p:val>
                                            <p:strVal val="#ppt_x"/>
                                          </p:val>
                                        </p:tav>
                                        <p:tav tm="100000">
                                          <p:val>
                                            <p:strVal val="#ppt_x"/>
                                          </p:val>
                                        </p:tav>
                                      </p:tavLst>
                                    </p:anim>
                                    <p:anim calcmode="lin" valueType="num">
                                      <p:cBhvr>
                                        <p:cTn id="99" dur="500" fill="hold"/>
                                        <p:tgtEl>
                                          <p:spTgt spid="9219">
                                            <p:txEl>
                                              <p:pRg st="2" end="2"/>
                                            </p:txEl>
                                          </p:spTgt>
                                        </p:tgtEl>
                                        <p:attrNameLst>
                                          <p:attrName>ppt_y</p:attrName>
                                        </p:attrNameLst>
                                      </p:cBhvr>
                                      <p:tavLst>
                                        <p:tav tm="0">
                                          <p:val>
                                            <p:strVal val="#ppt_h+1"/>
                                          </p:val>
                                        </p:tav>
                                        <p:tav tm="100000">
                                          <p:val>
                                            <p:strVal val="#ppt_y"/>
                                          </p:val>
                                        </p:tav>
                                      </p:tavLst>
                                    </p:anim>
                                    <p:animEffect transition="in" filter="fade">
                                      <p:cBhvr>
                                        <p:cTn id="100" dur="500"/>
                                        <p:tgtEl>
                                          <p:spTgt spid="9219">
                                            <p:txEl>
                                              <p:pRg st="2" end="2"/>
                                            </p:txEl>
                                          </p:spTgt>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58" presetClass="entr" presetSubtype="0" accel="100000" fill="hold" grpId="0" nodeType="clickEffect">
                                  <p:stCondLst>
                                    <p:cond delay="0"/>
                                  </p:stCondLst>
                                  <p:childTnLst>
                                    <p:set>
                                      <p:cBhvr>
                                        <p:cTn id="104" dur="1" fill="hold">
                                          <p:stCondLst>
                                            <p:cond delay="0"/>
                                          </p:stCondLst>
                                        </p:cTn>
                                        <p:tgtEl>
                                          <p:spTgt spid="9219">
                                            <p:txEl>
                                              <p:pRg st="4" end="4"/>
                                            </p:txEl>
                                          </p:spTgt>
                                        </p:tgtEl>
                                        <p:attrNameLst>
                                          <p:attrName>style.visibility</p:attrName>
                                        </p:attrNameLst>
                                      </p:cBhvr>
                                      <p:to>
                                        <p:strVal val="visible"/>
                                      </p:to>
                                    </p:set>
                                    <p:anim calcmode="lin" valueType="num">
                                      <p:cBhvr>
                                        <p:cTn id="105" dur="500" fill="hold"/>
                                        <p:tgtEl>
                                          <p:spTgt spid="9219">
                                            <p:txEl>
                                              <p:pRg st="4" end="4"/>
                                            </p:txEl>
                                          </p:spTgt>
                                        </p:tgtEl>
                                        <p:attrNameLst>
                                          <p:attrName>ppt_w</p:attrName>
                                        </p:attrNameLst>
                                      </p:cBhvr>
                                      <p:tavLst>
                                        <p:tav tm="0">
                                          <p:val>
                                            <p:strVal val="#ppt_w*2.5"/>
                                          </p:val>
                                        </p:tav>
                                        <p:tav tm="100000">
                                          <p:val>
                                            <p:strVal val="#ppt_w"/>
                                          </p:val>
                                        </p:tav>
                                      </p:tavLst>
                                    </p:anim>
                                    <p:anim calcmode="lin" valueType="num">
                                      <p:cBhvr>
                                        <p:cTn id="106" dur="500" fill="hold"/>
                                        <p:tgtEl>
                                          <p:spTgt spid="9219">
                                            <p:txEl>
                                              <p:pRg st="4" end="4"/>
                                            </p:txEl>
                                          </p:spTgt>
                                        </p:tgtEl>
                                        <p:attrNameLst>
                                          <p:attrName>ppt_h</p:attrName>
                                        </p:attrNameLst>
                                      </p:cBhvr>
                                      <p:tavLst>
                                        <p:tav tm="0">
                                          <p:val>
                                            <p:strVal val="#ppt_h*0.01"/>
                                          </p:val>
                                        </p:tav>
                                        <p:tav tm="100000">
                                          <p:val>
                                            <p:strVal val="#ppt_h"/>
                                          </p:val>
                                        </p:tav>
                                      </p:tavLst>
                                    </p:anim>
                                    <p:anim calcmode="lin" valueType="num">
                                      <p:cBhvr>
                                        <p:cTn id="107" dur="500" fill="hold"/>
                                        <p:tgtEl>
                                          <p:spTgt spid="9219">
                                            <p:txEl>
                                              <p:pRg st="4" end="4"/>
                                            </p:txEl>
                                          </p:spTgt>
                                        </p:tgtEl>
                                        <p:attrNameLst>
                                          <p:attrName>ppt_x</p:attrName>
                                        </p:attrNameLst>
                                      </p:cBhvr>
                                      <p:tavLst>
                                        <p:tav tm="0">
                                          <p:val>
                                            <p:strVal val="#ppt_x"/>
                                          </p:val>
                                        </p:tav>
                                        <p:tav tm="100000">
                                          <p:val>
                                            <p:strVal val="#ppt_x"/>
                                          </p:val>
                                        </p:tav>
                                      </p:tavLst>
                                    </p:anim>
                                    <p:anim calcmode="lin" valueType="num">
                                      <p:cBhvr>
                                        <p:cTn id="108" dur="500" fill="hold"/>
                                        <p:tgtEl>
                                          <p:spTgt spid="9219">
                                            <p:txEl>
                                              <p:pRg st="4" end="4"/>
                                            </p:txEl>
                                          </p:spTgt>
                                        </p:tgtEl>
                                        <p:attrNameLst>
                                          <p:attrName>ppt_y</p:attrName>
                                        </p:attrNameLst>
                                      </p:cBhvr>
                                      <p:tavLst>
                                        <p:tav tm="0">
                                          <p:val>
                                            <p:strVal val="#ppt_h+1"/>
                                          </p:val>
                                        </p:tav>
                                        <p:tav tm="100000">
                                          <p:val>
                                            <p:strVal val="#ppt_y"/>
                                          </p:val>
                                        </p:tav>
                                      </p:tavLst>
                                    </p:anim>
                                    <p:animEffect transition="in" filter="fade">
                                      <p:cBhvr>
                                        <p:cTn id="109" dur="500"/>
                                        <p:tgtEl>
                                          <p:spTgt spid="9219">
                                            <p:txEl>
                                              <p:pRg st="4" end="4"/>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58" presetClass="entr" presetSubtype="0" accel="100000" fill="hold" grpId="0" nodeType="clickEffect">
                                  <p:stCondLst>
                                    <p:cond delay="0"/>
                                  </p:stCondLst>
                                  <p:childTnLst>
                                    <p:set>
                                      <p:cBhvr>
                                        <p:cTn id="113" dur="1" fill="hold">
                                          <p:stCondLst>
                                            <p:cond delay="0"/>
                                          </p:stCondLst>
                                        </p:cTn>
                                        <p:tgtEl>
                                          <p:spTgt spid="9219">
                                            <p:txEl>
                                              <p:pRg st="5" end="5"/>
                                            </p:txEl>
                                          </p:spTgt>
                                        </p:tgtEl>
                                        <p:attrNameLst>
                                          <p:attrName>style.visibility</p:attrName>
                                        </p:attrNameLst>
                                      </p:cBhvr>
                                      <p:to>
                                        <p:strVal val="visible"/>
                                      </p:to>
                                    </p:set>
                                    <p:anim calcmode="lin" valueType="num">
                                      <p:cBhvr>
                                        <p:cTn id="114" dur="500" fill="hold"/>
                                        <p:tgtEl>
                                          <p:spTgt spid="9219">
                                            <p:txEl>
                                              <p:pRg st="5" end="5"/>
                                            </p:txEl>
                                          </p:spTgt>
                                        </p:tgtEl>
                                        <p:attrNameLst>
                                          <p:attrName>ppt_w</p:attrName>
                                        </p:attrNameLst>
                                      </p:cBhvr>
                                      <p:tavLst>
                                        <p:tav tm="0">
                                          <p:val>
                                            <p:strVal val="#ppt_w*2.5"/>
                                          </p:val>
                                        </p:tav>
                                        <p:tav tm="100000">
                                          <p:val>
                                            <p:strVal val="#ppt_w"/>
                                          </p:val>
                                        </p:tav>
                                      </p:tavLst>
                                    </p:anim>
                                    <p:anim calcmode="lin" valueType="num">
                                      <p:cBhvr>
                                        <p:cTn id="115" dur="500" fill="hold"/>
                                        <p:tgtEl>
                                          <p:spTgt spid="9219">
                                            <p:txEl>
                                              <p:pRg st="5" end="5"/>
                                            </p:txEl>
                                          </p:spTgt>
                                        </p:tgtEl>
                                        <p:attrNameLst>
                                          <p:attrName>ppt_h</p:attrName>
                                        </p:attrNameLst>
                                      </p:cBhvr>
                                      <p:tavLst>
                                        <p:tav tm="0">
                                          <p:val>
                                            <p:strVal val="#ppt_h*0.01"/>
                                          </p:val>
                                        </p:tav>
                                        <p:tav tm="100000">
                                          <p:val>
                                            <p:strVal val="#ppt_h"/>
                                          </p:val>
                                        </p:tav>
                                      </p:tavLst>
                                    </p:anim>
                                    <p:anim calcmode="lin" valueType="num">
                                      <p:cBhvr>
                                        <p:cTn id="116" dur="500" fill="hold"/>
                                        <p:tgtEl>
                                          <p:spTgt spid="9219">
                                            <p:txEl>
                                              <p:pRg st="5" end="5"/>
                                            </p:txEl>
                                          </p:spTgt>
                                        </p:tgtEl>
                                        <p:attrNameLst>
                                          <p:attrName>ppt_x</p:attrName>
                                        </p:attrNameLst>
                                      </p:cBhvr>
                                      <p:tavLst>
                                        <p:tav tm="0">
                                          <p:val>
                                            <p:strVal val="#ppt_x"/>
                                          </p:val>
                                        </p:tav>
                                        <p:tav tm="100000">
                                          <p:val>
                                            <p:strVal val="#ppt_x"/>
                                          </p:val>
                                        </p:tav>
                                      </p:tavLst>
                                    </p:anim>
                                    <p:anim calcmode="lin" valueType="num">
                                      <p:cBhvr>
                                        <p:cTn id="117" dur="500" fill="hold"/>
                                        <p:tgtEl>
                                          <p:spTgt spid="9219">
                                            <p:txEl>
                                              <p:pRg st="5" end="5"/>
                                            </p:txEl>
                                          </p:spTgt>
                                        </p:tgtEl>
                                        <p:attrNameLst>
                                          <p:attrName>ppt_y</p:attrName>
                                        </p:attrNameLst>
                                      </p:cBhvr>
                                      <p:tavLst>
                                        <p:tav tm="0">
                                          <p:val>
                                            <p:strVal val="#ppt_h+1"/>
                                          </p:val>
                                        </p:tav>
                                        <p:tav tm="100000">
                                          <p:val>
                                            <p:strVal val="#ppt_y"/>
                                          </p:val>
                                        </p:tav>
                                      </p:tavLst>
                                    </p:anim>
                                    <p:animEffect transition="in" filter="fade">
                                      <p:cBhvr>
                                        <p:cTn id="118" dur="500"/>
                                        <p:tgtEl>
                                          <p:spTgt spid="92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build="p" animBg="1"/>
      <p:bldP spid="9219" grpId="0" build="p" animBg="1"/>
      <p:bldP spid="9220"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solidFill>
          <a:srgbClr val="000090"/>
        </a:solidFill>
        <a:effectLst/>
      </p:bgPr>
    </p:bg>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a:xfrm>
            <a:off x="304800" y="152400"/>
            <a:ext cx="8305800" cy="1219200"/>
          </a:xfrm>
          <a:solidFill>
            <a:srgbClr val="FFFF00"/>
          </a:solidFill>
        </p:spPr>
        <p:txBody>
          <a:bodyPr/>
          <a:lstStyle/>
          <a:p>
            <a:pPr eaLnBrk="1" hangingPunct="1"/>
            <a:r>
              <a:rPr lang="en-US" b="1">
                <a:latin typeface="Arial" charset="0"/>
                <a:ea typeface="ヒラギノ角ゴ Pro W3" charset="0"/>
                <a:cs typeface="ヒラギノ角ゴ Pro W3" charset="0"/>
              </a:rPr>
              <a:t>Common European</a:t>
            </a:r>
            <a:r>
              <a:rPr lang="en-US">
                <a:latin typeface="Arial" charset="0"/>
                <a:ea typeface="ヒラギノ角ゴ Pro W3" charset="0"/>
                <a:cs typeface="ヒラギノ角ゴ Pro W3" charset="0"/>
              </a:rPr>
              <a:t>        </a:t>
            </a:r>
            <a:br>
              <a:rPr lang="en-US">
                <a:latin typeface="Arial" charset="0"/>
                <a:ea typeface="ヒラギノ角ゴ Pro W3" charset="0"/>
                <a:cs typeface="ヒラギノ角ゴ Pro W3" charset="0"/>
              </a:rPr>
            </a:br>
            <a:r>
              <a:rPr lang="en-US">
                <a:latin typeface="Arial" charset="0"/>
                <a:ea typeface="ヒラギノ角ゴ Pro W3" charset="0"/>
                <a:cs typeface="ヒラギノ角ゴ Pro W3" charset="0"/>
              </a:rPr>
              <a:t>  </a:t>
            </a:r>
            <a:r>
              <a:rPr lang="en-US" b="1">
                <a:latin typeface="Arial" charset="0"/>
                <a:ea typeface="ヒラギノ角ゴ Pro W3" charset="0"/>
                <a:cs typeface="ヒラギノ角ゴ Pro W3" charset="0"/>
              </a:rPr>
              <a:t>Framework Reference</a:t>
            </a:r>
          </a:p>
        </p:txBody>
      </p:sp>
      <p:graphicFrame>
        <p:nvGraphicFramePr>
          <p:cNvPr id="389158" name="Group 38"/>
          <p:cNvGraphicFramePr>
            <a:graphicFrameLocks noGrp="1"/>
          </p:cNvGraphicFramePr>
          <p:nvPr>
            <p:ph type="tbl" idx="1"/>
            <p:extLst>
              <p:ext uri="{D42A27DB-BD31-4B8C-83A1-F6EECF244321}">
                <p14:modId xmlns:p14="http://schemas.microsoft.com/office/powerpoint/2010/main" val="488152390"/>
              </p:ext>
            </p:extLst>
          </p:nvPr>
        </p:nvGraphicFramePr>
        <p:xfrm>
          <a:off x="228600" y="1981200"/>
          <a:ext cx="8686800" cy="4557712"/>
        </p:xfrm>
        <a:graphic>
          <a:graphicData uri="http://schemas.openxmlformats.org/drawingml/2006/table">
            <a:tbl>
              <a:tblPr/>
              <a:tblGrid>
                <a:gridCol w="2971800"/>
                <a:gridCol w="838200"/>
                <a:gridCol w="4876800"/>
              </a:tblGrid>
              <a:tr h="10302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Arial" charset="0"/>
                          <a:ea typeface="ヒラギノ角ゴ Pro W3" charset="0"/>
                          <a:cs typeface="ヒラギノ角ゴ Pro W3" charset="0"/>
                        </a:rPr>
                        <a:t>   </a:t>
                      </a:r>
                      <a:r>
                        <a:rPr kumimoji="0" lang="en-US" sz="2800" b="1" i="0" u="none" strike="noStrike" cap="none" normalizeH="0" baseline="0" dirty="0" smtClean="0">
                          <a:ln>
                            <a:noFill/>
                          </a:ln>
                          <a:solidFill>
                            <a:schemeClr val="tx1"/>
                          </a:solidFill>
                          <a:effectLst/>
                          <a:latin typeface="Arial" charset="0"/>
                          <a:ea typeface="ヒラギノ角ゴ Pro W3" charset="0"/>
                          <a:cs typeface="ヒラギノ角ゴ Pro W3" charset="0"/>
                        </a:rPr>
                        <a:t>      LEVELS</a:t>
                      </a:r>
                      <a:endParaRPr kumimoji="0" lang="en-US" sz="2800" b="1" i="0" u="none" strike="noStrike" cap="none" normalizeH="0" baseline="0" dirty="0">
                        <a:ln>
                          <a:noFill/>
                        </a:ln>
                        <a:solidFill>
                          <a:schemeClr val="tx1"/>
                        </a:solidFill>
                        <a:effectLst/>
                        <a:latin typeface="Arial" charset="0"/>
                        <a:ea typeface="ヒラギノ角ゴ Pro W3" charset="0"/>
                        <a:cs typeface="ヒラギノ角ゴ Pro W3" charset="0"/>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2FF1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chemeClr val="tx1"/>
                        </a:solidFill>
                        <a:effectLst/>
                        <a:latin typeface="Arial" charset="0"/>
                        <a:ea typeface="ヒラギノ角ゴ Pro W3" charset="0"/>
                        <a:cs typeface="ヒラギノ角ゴ Pro W3"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7B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ヒラギノ角ゴ Pro W3" charset="0"/>
                          <a:cs typeface="ヒラギノ角ゴ Pro W3" charset="0"/>
                        </a:rPr>
                        <a:t>          </a:t>
                      </a:r>
                      <a:r>
                        <a:rPr kumimoji="0" lang="en-US" sz="2800" b="0" i="0" u="none" strike="noStrike" cap="none" normalizeH="0" baseline="0" dirty="0" smtClean="0">
                          <a:ln>
                            <a:noFill/>
                          </a:ln>
                          <a:solidFill>
                            <a:schemeClr val="tx1"/>
                          </a:solidFill>
                          <a:effectLst/>
                          <a:latin typeface="Arial" charset="0"/>
                          <a:ea typeface="ヒラギノ角ゴ Pro W3" charset="0"/>
                          <a:cs typeface="ヒラギノ角ゴ Pro W3" charset="0"/>
                        </a:rPr>
                        <a:t>      </a:t>
                      </a:r>
                      <a:r>
                        <a:rPr kumimoji="0" lang="en-US" sz="3200" b="1" i="0" u="sng" strike="noStrike" cap="none" normalizeH="0" baseline="0" dirty="0" smtClean="0">
                          <a:ln>
                            <a:noFill/>
                          </a:ln>
                          <a:solidFill>
                            <a:schemeClr val="tx1"/>
                          </a:solidFill>
                          <a:effectLst/>
                          <a:latin typeface="Arial" charset="0"/>
                          <a:ea typeface="ヒラギノ角ゴ Pro W3" charset="0"/>
                          <a:cs typeface="ヒラギノ角ゴ Pro W3" charset="0"/>
                        </a:rPr>
                        <a:t>CEFR </a:t>
                      </a:r>
                      <a:endParaRPr kumimoji="0" lang="en-US" sz="2800" b="1" i="0" u="none" strike="noStrike" cap="none" normalizeH="0" baseline="0" dirty="0">
                        <a:ln>
                          <a:noFill/>
                        </a:ln>
                        <a:solidFill>
                          <a:schemeClr val="tx1"/>
                        </a:solidFill>
                        <a:effectLst/>
                        <a:latin typeface="Arial" charset="0"/>
                        <a:ea typeface="ヒラギノ角ゴ Pro W3" charset="0"/>
                        <a:cs typeface="ヒラギノ角ゴ Pro W3" charset="0"/>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2FF13"/>
                    </a:solidFill>
                  </a:tcPr>
                </a:tc>
              </a:tr>
              <a:tr h="58897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ea typeface="ヒラギノ角ゴ Pro W3" charset="0"/>
                          <a:cs typeface="ヒラギノ角ゴ Pro W3" charset="0"/>
                        </a:rPr>
                        <a:t>             </a:t>
                      </a:r>
                      <a:r>
                        <a:rPr kumimoji="0" lang="en-US" sz="2800" b="1" i="0" u="none" strike="noStrike" cap="none" normalizeH="0" baseline="0" dirty="0">
                          <a:ln>
                            <a:noFill/>
                          </a:ln>
                          <a:solidFill>
                            <a:schemeClr val="tx1"/>
                          </a:solidFill>
                          <a:effectLst/>
                          <a:latin typeface="Arial" charset="0"/>
                          <a:ea typeface="ヒラギノ角ゴ Pro W3" charset="0"/>
                          <a:cs typeface="ヒラギノ角ゴ Pro W3" charset="0"/>
                        </a:rPr>
                        <a:t> </a:t>
                      </a:r>
                      <a:r>
                        <a:rPr kumimoji="0" lang="en-US" sz="2800" b="1" i="0" u="none" strike="noStrike" cap="none" normalizeH="0" baseline="0" dirty="0" smtClean="0">
                          <a:ln>
                            <a:noFill/>
                          </a:ln>
                          <a:solidFill>
                            <a:schemeClr val="tx1"/>
                          </a:solidFill>
                          <a:effectLst/>
                          <a:latin typeface="Arial" charset="0"/>
                          <a:ea typeface="ヒラギノ角ゴ Pro W3" charset="0"/>
                          <a:cs typeface="ヒラギノ角ゴ Pro W3" charset="0"/>
                        </a:rPr>
                        <a:t>2</a:t>
                      </a:r>
                      <a:endParaRPr kumimoji="0" lang="en-US" sz="2800" b="1" i="0" u="none" strike="noStrike" cap="none" normalizeH="0" baseline="0" dirty="0">
                        <a:ln>
                          <a:noFill/>
                        </a:ln>
                        <a:solidFill>
                          <a:schemeClr val="tx1"/>
                        </a:solidFill>
                        <a:effectLst/>
                        <a:latin typeface="Arial" charset="0"/>
                        <a:ea typeface="ヒラギノ角ゴ Pro W3" charset="0"/>
                        <a:cs typeface="ヒラギノ角ゴ Pro W3" charset="0"/>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FA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a typeface="ヒラギノ角ゴ Pro W3" charset="0"/>
                        <a:cs typeface="ヒラギノ角ゴ Pro W3"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FA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ヒラギノ角ゴ Pro W3" charset="0"/>
                          <a:cs typeface="ヒラギノ角ゴ Pro W3" charset="0"/>
                        </a:rPr>
                        <a:t>  </a:t>
                      </a:r>
                      <a:r>
                        <a:rPr kumimoji="0" lang="en-US" sz="2800" b="1" i="0" u="none" strike="noStrike" cap="none" normalizeH="0" baseline="0" dirty="0">
                          <a:ln>
                            <a:noFill/>
                          </a:ln>
                          <a:solidFill>
                            <a:schemeClr val="tx1"/>
                          </a:solidFill>
                          <a:effectLst/>
                          <a:latin typeface="Arial" charset="0"/>
                          <a:ea typeface="ヒラギノ角ゴ Pro W3" charset="0"/>
                          <a:cs typeface="ヒラギノ角ゴ Pro W3" charset="0"/>
                        </a:rPr>
                        <a:t>A 1       </a:t>
                      </a:r>
                      <a:r>
                        <a:rPr kumimoji="0" lang="en-US" sz="2800" b="1" i="0" u="none" strike="noStrike" cap="none" normalizeH="0" baseline="0" dirty="0" smtClean="0">
                          <a:ln>
                            <a:noFill/>
                          </a:ln>
                          <a:solidFill>
                            <a:schemeClr val="tx1"/>
                          </a:solidFill>
                          <a:effectLst/>
                          <a:latin typeface="Arial" charset="0"/>
                          <a:ea typeface="ヒラギノ角ゴ Pro W3" charset="0"/>
                          <a:cs typeface="ヒラギノ角ゴ Pro W3" charset="0"/>
                        </a:rPr>
                        <a:t>Basic Learner</a:t>
                      </a:r>
                      <a:endParaRPr kumimoji="0" lang="en-US" sz="2800" b="1" i="0" u="none" strike="noStrike" cap="none" normalizeH="0" baseline="0" dirty="0">
                        <a:ln>
                          <a:noFill/>
                        </a:ln>
                        <a:solidFill>
                          <a:srgbClr val="FF3F3A"/>
                        </a:solidFill>
                        <a:effectLst/>
                        <a:latin typeface="Arial" charset="0"/>
                        <a:ea typeface="ヒラギノ角ゴ Pro W3" charset="0"/>
                        <a:cs typeface="ヒラギノ角ゴ Pro W3" charset="0"/>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FAFF"/>
                    </a:solidFill>
                  </a:tcPr>
                </a:tc>
              </a:tr>
              <a:tr h="5873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ヒラギノ角ゴ Pro W3" charset="0"/>
                          <a:cs typeface="ヒラギノ角ゴ Pro W3" charset="0"/>
                        </a:rPr>
                        <a:t>         </a:t>
                      </a:r>
                      <a:r>
                        <a:rPr kumimoji="0" lang="en-US" sz="2800" b="1" i="0" u="none" strike="noStrike" cap="none" normalizeH="0" baseline="0" dirty="0">
                          <a:ln>
                            <a:noFill/>
                          </a:ln>
                          <a:solidFill>
                            <a:schemeClr val="tx1"/>
                          </a:solidFill>
                          <a:effectLst/>
                          <a:latin typeface="Arial" charset="0"/>
                          <a:ea typeface="ヒラギノ角ゴ Pro W3" charset="0"/>
                          <a:cs typeface="ヒラギノ角ゴ Pro W3" charset="0"/>
                        </a:rPr>
                        <a:t>3, 4</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1F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ヒラギノ角ゴ Pro W3" charset="0"/>
                          <a:cs typeface="ヒラギノ角ゴ Pro W3" charset="0"/>
                        </a:rPr>
                        <a:t>        </a:t>
                      </a:r>
                      <a:endParaRPr kumimoji="0" lang="en-US" sz="2800" b="1" i="0" u="none" strike="noStrike" cap="none" normalizeH="0" baseline="0" dirty="0">
                        <a:ln>
                          <a:noFill/>
                        </a:ln>
                        <a:solidFill>
                          <a:schemeClr val="tx1"/>
                        </a:solidFill>
                        <a:effectLst/>
                        <a:latin typeface="Arial" charset="0"/>
                        <a:ea typeface="ヒラギノ角ゴ Pro W3" charset="0"/>
                        <a:cs typeface="ヒラギノ角ゴ Pro W3"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1F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ヒラギノ角ゴ Pro W3" charset="0"/>
                          <a:cs typeface="ヒラギノ角ゴ Pro W3" charset="0"/>
                        </a:rPr>
                        <a:t>  </a:t>
                      </a:r>
                      <a:r>
                        <a:rPr kumimoji="0" lang="en-US" sz="2800" b="1" i="0" u="none" strike="noStrike" cap="none" normalizeH="0" baseline="0" dirty="0">
                          <a:ln>
                            <a:noFill/>
                          </a:ln>
                          <a:solidFill>
                            <a:schemeClr val="tx1"/>
                          </a:solidFill>
                          <a:effectLst/>
                          <a:latin typeface="Arial" charset="0"/>
                          <a:ea typeface="ヒラギノ角ゴ Pro W3" charset="0"/>
                          <a:cs typeface="ヒラギノ角ゴ Pro W3" charset="0"/>
                        </a:rPr>
                        <a:t>A 2       </a:t>
                      </a:r>
                      <a:r>
                        <a:rPr kumimoji="0" lang="en-US" sz="2800" b="1" i="0" u="none" strike="noStrike" cap="none" normalizeH="0" baseline="0" dirty="0" smtClean="0">
                          <a:ln>
                            <a:noFill/>
                          </a:ln>
                          <a:solidFill>
                            <a:schemeClr val="tx1"/>
                          </a:solidFill>
                          <a:effectLst/>
                          <a:latin typeface="Arial" charset="0"/>
                          <a:ea typeface="ヒラギノ角ゴ Pro W3" charset="0"/>
                          <a:cs typeface="ヒラギノ角ゴ Pro W3" charset="0"/>
                        </a:rPr>
                        <a:t>Basic +</a:t>
                      </a:r>
                      <a:endParaRPr kumimoji="0" lang="en-US" sz="2800" b="1" i="0" u="none" strike="noStrike" cap="none" normalizeH="0" baseline="0" dirty="0">
                        <a:ln>
                          <a:noFill/>
                        </a:ln>
                        <a:solidFill>
                          <a:srgbClr val="FF3F3A"/>
                        </a:solidFill>
                        <a:effectLst/>
                        <a:latin typeface="Arial" charset="0"/>
                        <a:ea typeface="ヒラギノ角ゴ Pro W3" charset="0"/>
                        <a:cs typeface="ヒラギノ角ゴ Pro W3" charset="0"/>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1F0"/>
                    </a:solidFill>
                  </a:tcPr>
                </a:tc>
              </a:tr>
              <a:tr h="5873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ヒラギノ角ゴ Pro W3" charset="0"/>
                          <a:cs typeface="ヒラギノ角ゴ Pro W3" charset="0"/>
                        </a:rPr>
                        <a:t>         </a:t>
                      </a:r>
                      <a:r>
                        <a:rPr kumimoji="0" lang="en-US" sz="2800" b="1" i="0" u="none" strike="noStrike" cap="none" normalizeH="0" baseline="0">
                          <a:ln>
                            <a:noFill/>
                          </a:ln>
                          <a:solidFill>
                            <a:schemeClr val="tx1"/>
                          </a:solidFill>
                          <a:effectLst/>
                          <a:latin typeface="Arial" charset="0"/>
                          <a:ea typeface="ヒラギノ角ゴ Pro W3" charset="0"/>
                          <a:cs typeface="ヒラギノ角ゴ Pro W3" charset="0"/>
                        </a:rPr>
                        <a:t>5, 6</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ヒラギノ角ゴ Pro W3" charset="0"/>
                          <a:cs typeface="ヒラギノ角ゴ Pro W3" charset="0"/>
                        </a:rPr>
                        <a:t>        </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Arial" charset="0"/>
                          <a:ea typeface="ヒラギノ角ゴ Pro W3" charset="0"/>
                          <a:cs typeface="ヒラギノ角ゴ Pro W3" charset="0"/>
                        </a:rPr>
                        <a:t>  B 1       Independent</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5873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ヒラギノ角ゴ Pro W3" charset="0"/>
                          <a:cs typeface="ヒラギノ角ゴ Pro W3" charset="0"/>
                        </a:rPr>
                        <a:t>       </a:t>
                      </a:r>
                      <a:r>
                        <a:rPr kumimoji="0" lang="en-US" sz="2800" b="1" i="0" u="none" strike="noStrike" cap="none" normalizeH="0" baseline="0">
                          <a:ln>
                            <a:noFill/>
                          </a:ln>
                          <a:solidFill>
                            <a:schemeClr val="tx1"/>
                          </a:solidFill>
                          <a:effectLst/>
                          <a:latin typeface="Arial" charset="0"/>
                          <a:ea typeface="ヒラギノ角ゴ Pro W3" charset="0"/>
                          <a:cs typeface="ヒラギノ角ゴ Pro W3" charset="0"/>
                        </a:rPr>
                        <a:t>7, 8, 9</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3E11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ヒラギノ角ゴ Pro W3" charset="0"/>
                          <a:cs typeface="ヒラギノ角ゴ Pro W3" charset="0"/>
                        </a:rPr>
                        <a:t>       </a:t>
                      </a:r>
                      <a:endParaRPr kumimoji="0" lang="en-US" sz="2800" b="1" i="0" u="none" strike="noStrike" cap="none" normalizeH="0" baseline="0">
                        <a:ln>
                          <a:noFill/>
                        </a:ln>
                        <a:solidFill>
                          <a:schemeClr val="tx1"/>
                        </a:solidFill>
                        <a:effectLst/>
                        <a:latin typeface="Arial" charset="0"/>
                        <a:ea typeface="ヒラギノ角ゴ Pro W3" charset="0"/>
                        <a:cs typeface="ヒラギノ角ゴ Pro W3"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3E11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ヒラギノ角ゴ Pro W3" charset="0"/>
                          <a:cs typeface="ヒラギノ角ゴ Pro W3" charset="0"/>
                        </a:rPr>
                        <a:t>  </a:t>
                      </a:r>
                      <a:r>
                        <a:rPr kumimoji="0" lang="en-US" sz="2800" b="1" i="0" u="none" strike="noStrike" cap="none" normalizeH="0" baseline="0" dirty="0">
                          <a:ln>
                            <a:noFill/>
                          </a:ln>
                          <a:solidFill>
                            <a:schemeClr val="tx1"/>
                          </a:solidFill>
                          <a:effectLst/>
                          <a:latin typeface="Arial" charset="0"/>
                          <a:ea typeface="ヒラギノ角ゴ Pro W3" charset="0"/>
                          <a:cs typeface="ヒラギノ角ゴ Pro W3" charset="0"/>
                        </a:rPr>
                        <a:t>B 2       </a:t>
                      </a:r>
                      <a:r>
                        <a:rPr kumimoji="0" lang="en-US" sz="2800" b="1" i="0" u="none" strike="noStrike" cap="none" normalizeH="0" baseline="0" dirty="0" smtClean="0">
                          <a:ln>
                            <a:noFill/>
                          </a:ln>
                          <a:solidFill>
                            <a:schemeClr val="tx1"/>
                          </a:solidFill>
                          <a:effectLst/>
                          <a:latin typeface="Arial" charset="0"/>
                          <a:ea typeface="ヒラギノ角ゴ Pro W3" charset="0"/>
                          <a:cs typeface="ヒラギノ角ゴ Pro W3" charset="0"/>
                        </a:rPr>
                        <a:t>Independent +</a:t>
                      </a:r>
                      <a:endParaRPr kumimoji="0" lang="en-US" sz="2800" b="0" i="0" u="none" strike="noStrike" cap="none" normalizeH="0" baseline="0" dirty="0">
                        <a:ln>
                          <a:noFill/>
                        </a:ln>
                        <a:solidFill>
                          <a:schemeClr val="tx1"/>
                        </a:solidFill>
                        <a:effectLst/>
                        <a:latin typeface="Arial" charset="0"/>
                        <a:ea typeface="ヒラギノ角ゴ Pro W3" charset="0"/>
                        <a:cs typeface="ヒラギノ角ゴ Pro W3" charset="0"/>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3E11D"/>
                    </a:solidFill>
                  </a:tcPr>
                </a:tc>
              </a:tr>
              <a:tr h="58897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ヒラギノ角ゴ Pro W3" charset="0"/>
                          <a:cs typeface="ヒラギノ角ゴ Pro W3" charset="0"/>
                        </a:rPr>
                        <a:t>      </a:t>
                      </a:r>
                      <a:r>
                        <a:rPr kumimoji="0" lang="en-US" sz="2800" b="1" i="0" u="none" strike="noStrike" cap="none" normalizeH="0" baseline="0">
                          <a:ln>
                            <a:noFill/>
                          </a:ln>
                          <a:solidFill>
                            <a:schemeClr val="tx1"/>
                          </a:solidFill>
                          <a:effectLst/>
                          <a:latin typeface="Arial" charset="0"/>
                          <a:ea typeface="ヒラギノ角ゴ Pro W3" charset="0"/>
                          <a:cs typeface="ヒラギノ角ゴ Pro W3" charset="0"/>
                        </a:rPr>
                        <a:t>10, 11</a:t>
                      </a:r>
                      <a:endParaRPr kumimoji="0" lang="en-US" sz="2800" b="0" i="0" u="none" strike="noStrike" cap="none" normalizeH="0" baseline="0">
                        <a:ln>
                          <a:noFill/>
                        </a:ln>
                        <a:solidFill>
                          <a:schemeClr val="tx1"/>
                        </a:solidFill>
                        <a:effectLst/>
                        <a:latin typeface="Arial" charset="0"/>
                        <a:ea typeface="ヒラギノ角ゴ Pro W3" charset="0"/>
                        <a:cs typeface="ヒラギノ角ゴ Pro W3" charset="0"/>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8E30E"/>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ヒラギノ角ゴ Pro W3" charset="0"/>
                          <a:cs typeface="ヒラギノ角ゴ Pro W3" charset="0"/>
                        </a:rPr>
                        <a:t>      </a:t>
                      </a:r>
                      <a:r>
                        <a:rPr kumimoji="0" lang="en-US" sz="2800" b="1" i="0" u="none" strike="noStrike" cap="none" normalizeH="0" baseline="0">
                          <a:ln>
                            <a:noFill/>
                          </a:ln>
                          <a:solidFill>
                            <a:schemeClr val="tx1"/>
                          </a:solidFill>
                          <a:effectLst/>
                          <a:latin typeface="Arial" charset="0"/>
                          <a:ea typeface="ヒラギノ角ゴ Pro W3" charset="0"/>
                          <a:cs typeface="ヒラギノ角ゴ Pro W3" charset="0"/>
                        </a:rPr>
                        <a:t> </a:t>
                      </a:r>
                      <a:endParaRPr kumimoji="0" lang="en-US" sz="2800" b="0" i="0" u="none" strike="noStrike" cap="none" normalizeH="0" baseline="0">
                        <a:ln>
                          <a:noFill/>
                        </a:ln>
                        <a:solidFill>
                          <a:schemeClr val="tx1"/>
                        </a:solidFill>
                        <a:effectLst/>
                        <a:latin typeface="Arial" charset="0"/>
                        <a:ea typeface="ヒラギノ角ゴ Pro W3" charset="0"/>
                        <a:cs typeface="ヒラギノ角ゴ Pro W3"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8E30E"/>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ヒラギノ角ゴ Pro W3" charset="0"/>
                          <a:cs typeface="ヒラギノ角ゴ Pro W3" charset="0"/>
                        </a:rPr>
                        <a:t>  </a:t>
                      </a:r>
                      <a:r>
                        <a:rPr kumimoji="0" lang="en-US" sz="2800" b="1" i="0" u="none" strike="noStrike" cap="none" normalizeH="0" baseline="0">
                          <a:ln>
                            <a:noFill/>
                          </a:ln>
                          <a:solidFill>
                            <a:schemeClr val="tx1"/>
                          </a:solidFill>
                          <a:effectLst/>
                          <a:latin typeface="Arial" charset="0"/>
                          <a:ea typeface="ヒラギノ角ゴ Pro W3" charset="0"/>
                          <a:cs typeface="ヒラギノ角ゴ Pro W3" charset="0"/>
                        </a:rPr>
                        <a:t>C 1       Advanced</a:t>
                      </a:r>
                      <a:endParaRPr kumimoji="0" lang="en-US" sz="2800" b="0" i="0" u="none" strike="noStrike" cap="none" normalizeH="0" baseline="0">
                        <a:ln>
                          <a:noFill/>
                        </a:ln>
                        <a:solidFill>
                          <a:srgbClr val="FF3F3A"/>
                        </a:solidFill>
                        <a:effectLst/>
                        <a:latin typeface="Arial" charset="0"/>
                        <a:ea typeface="ヒラギノ角ゴ Pro W3" charset="0"/>
                        <a:cs typeface="ヒラギノ角ゴ Pro W3" charset="0"/>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8E30E"/>
                    </a:solidFill>
                  </a:tcPr>
                </a:tc>
              </a:tr>
              <a:tr h="5873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ヒラギノ角ゴ Pro W3" charset="0"/>
                          <a:cs typeface="ヒラギノ角ゴ Pro W3" charset="0"/>
                        </a:rPr>
                        <a:t>         </a:t>
                      </a:r>
                      <a:r>
                        <a:rPr kumimoji="0" lang="en-US" sz="2800" b="1" i="0" u="none" strike="noStrike" cap="none" normalizeH="0" baseline="0" dirty="0">
                          <a:ln>
                            <a:noFill/>
                          </a:ln>
                          <a:solidFill>
                            <a:schemeClr val="tx1"/>
                          </a:solidFill>
                          <a:effectLst/>
                          <a:latin typeface="Arial" charset="0"/>
                          <a:ea typeface="ヒラギノ角ゴ Pro W3" charset="0"/>
                          <a:cs typeface="ヒラギノ角ゴ Pro W3" charset="0"/>
                        </a:rPr>
                        <a:t>12</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4C2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ヒラギノ角ゴ Pro W3" charset="0"/>
                          <a:cs typeface="ヒラギノ角ゴ Pro W3" charset="0"/>
                        </a:rPr>
                        <a:t>       </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4C2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ヒラギノ角ゴ Pro W3" charset="0"/>
                          <a:cs typeface="ヒラギノ角ゴ Pro W3" charset="0"/>
                        </a:rPr>
                        <a:t>  </a:t>
                      </a:r>
                      <a:r>
                        <a:rPr kumimoji="0" lang="en-US" sz="2800" b="1" i="0" u="none" strike="noStrike" cap="none" normalizeH="0" baseline="0" dirty="0">
                          <a:ln>
                            <a:noFill/>
                          </a:ln>
                          <a:solidFill>
                            <a:schemeClr val="tx1"/>
                          </a:solidFill>
                          <a:effectLst/>
                          <a:latin typeface="Arial" charset="0"/>
                          <a:ea typeface="ヒラギノ角ゴ Pro W3" charset="0"/>
                          <a:cs typeface="ヒラギノ角ゴ Pro W3" charset="0"/>
                        </a:rPr>
                        <a:t>C 2       Proficient</a:t>
                      </a:r>
                      <a:endParaRPr kumimoji="0" lang="en-US" sz="2800" b="0" i="0" u="none" strike="noStrike" cap="none" normalizeH="0" baseline="0" dirty="0">
                        <a:ln>
                          <a:noFill/>
                        </a:ln>
                        <a:solidFill>
                          <a:srgbClr val="FF3F3A"/>
                        </a:solidFill>
                        <a:effectLst/>
                        <a:latin typeface="Arial" charset="0"/>
                        <a:ea typeface="ヒラギノ角ゴ Pro W3" charset="0"/>
                        <a:cs typeface="ヒラギノ角ゴ Pro W3" charset="0"/>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4C2FF"/>
                    </a:solidFill>
                  </a:tcPr>
                </a:tc>
              </a:tr>
            </a:tbl>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912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himes"/>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89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22"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80226" name="Rectangle 2"/>
          <p:cNvSpPr>
            <a:spLocks noChangeArrowheads="1"/>
          </p:cNvSpPr>
          <p:nvPr/>
        </p:nvSpPr>
        <p:spPr bwMode="auto">
          <a:xfrm>
            <a:off x="533400" y="2116138"/>
            <a:ext cx="8077200" cy="1138773"/>
          </a:xfrm>
          <a:prstGeom prst="rect">
            <a:avLst/>
          </a:prstGeom>
          <a:solidFill>
            <a:srgbClr val="FFFF00"/>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20000"/>
              </a:spcBef>
            </a:pPr>
            <a:r>
              <a:rPr lang="es-ES_tradnl" sz="4400" dirty="0"/>
              <a:t>   </a:t>
            </a:r>
            <a:r>
              <a:rPr lang="es-ES_tradnl" sz="4400" dirty="0" smtClean="0"/>
              <a:t>         2. ¿Qué </a:t>
            </a:r>
            <a:r>
              <a:rPr lang="es-ES_tradnl" altLang="ja-JP" sz="4400" dirty="0" smtClean="0"/>
              <a:t>es </a:t>
            </a:r>
            <a:r>
              <a:rPr lang="es-ES_tradnl" altLang="ja-JP" sz="4400" dirty="0"/>
              <a:t>CLIL?</a:t>
            </a:r>
            <a:endParaRPr lang="en-US" sz="4400" dirty="0"/>
          </a:p>
          <a:p>
            <a:endParaRPr lang="en-US"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7887426" y="5715000"/>
            <a:ext cx="1267460" cy="1143000"/>
          </a:xfrm>
          <a:prstGeom prst="rect">
            <a:avLst/>
          </a:prstGeom>
          <a:noFill/>
          <a:ln>
            <a:noFill/>
          </a:ln>
          <a:extLst/>
        </p:spPr>
      </p:pic>
    </p:spTree>
    <p:extLst>
      <p:ext uri="{BB962C8B-B14F-4D97-AF65-F5344CB8AC3E}">
        <p14:creationId xmlns:p14="http://schemas.microsoft.com/office/powerpoint/2010/main" val="51994885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447800" y="0"/>
            <a:ext cx="5943600" cy="1447800"/>
          </a:xfrm>
          <a:solidFill>
            <a:srgbClr val="FFFF00"/>
          </a:solidFill>
        </p:spPr>
        <p:txBody>
          <a:bodyPr/>
          <a:lstStyle/>
          <a:p>
            <a:endParaRPr lang="en-US"/>
          </a:p>
        </p:txBody>
      </p:sp>
      <p:sp>
        <p:nvSpPr>
          <p:cNvPr id="14339" name="Rectangle 3"/>
          <p:cNvSpPr>
            <a:spLocks noGrp="1" noChangeArrowheads="1"/>
          </p:cNvSpPr>
          <p:nvPr>
            <p:ph type="body" sz="half" idx="1"/>
          </p:nvPr>
        </p:nvSpPr>
        <p:spPr>
          <a:xfrm>
            <a:off x="0" y="1752600"/>
            <a:ext cx="4495800" cy="5105400"/>
          </a:xfrm>
          <a:solidFill>
            <a:srgbClr val="00FF00"/>
          </a:solidFill>
        </p:spPr>
        <p:txBody>
          <a:bodyPr/>
          <a:lstStyle/>
          <a:p>
            <a:pPr>
              <a:lnSpc>
                <a:spcPct val="90000"/>
              </a:lnSpc>
            </a:pPr>
            <a:r>
              <a:rPr lang="en-US" dirty="0" err="1" smtClean="0"/>
              <a:t>Es</a:t>
            </a:r>
            <a:r>
              <a:rPr lang="en-US" dirty="0" smtClean="0"/>
              <a:t> </a:t>
            </a:r>
            <a:r>
              <a:rPr lang="en-US" dirty="0" err="1" smtClean="0"/>
              <a:t>una</a:t>
            </a:r>
            <a:r>
              <a:rPr lang="en-US" dirty="0" smtClean="0"/>
              <a:t> </a:t>
            </a:r>
            <a:r>
              <a:rPr lang="en-US" dirty="0" err="1" smtClean="0"/>
              <a:t>filosofía</a:t>
            </a:r>
            <a:r>
              <a:rPr lang="en-US" dirty="0"/>
              <a:t> </a:t>
            </a:r>
            <a:r>
              <a:rPr lang="en-US" dirty="0" smtClean="0"/>
              <a:t>de </a:t>
            </a:r>
            <a:r>
              <a:rPr lang="en-US" dirty="0" err="1" smtClean="0"/>
              <a:t>cómo</a:t>
            </a:r>
            <a:r>
              <a:rPr lang="en-US" dirty="0" smtClean="0"/>
              <a:t> </a:t>
            </a:r>
            <a:r>
              <a:rPr lang="en-US" dirty="0" err="1" smtClean="0"/>
              <a:t>aprender</a:t>
            </a:r>
            <a:r>
              <a:rPr lang="en-US" dirty="0" smtClean="0"/>
              <a:t> </a:t>
            </a:r>
            <a:r>
              <a:rPr lang="en-US" dirty="0" err="1" smtClean="0"/>
              <a:t>idiomas</a:t>
            </a:r>
            <a:r>
              <a:rPr lang="en-US" dirty="0" smtClean="0"/>
              <a:t>.</a:t>
            </a:r>
          </a:p>
          <a:p>
            <a:pPr>
              <a:lnSpc>
                <a:spcPct val="90000"/>
              </a:lnSpc>
            </a:pPr>
            <a:endParaRPr lang="en-US" dirty="0"/>
          </a:p>
          <a:p>
            <a:pPr>
              <a:lnSpc>
                <a:spcPct val="90000"/>
              </a:lnSpc>
            </a:pPr>
            <a:r>
              <a:rPr lang="en-US" dirty="0" smtClean="0"/>
              <a:t>Los </a:t>
            </a:r>
            <a:r>
              <a:rPr lang="en-US" dirty="0" err="1"/>
              <a:t>a</a:t>
            </a:r>
            <a:r>
              <a:rPr lang="en-US" dirty="0" err="1" smtClean="0"/>
              <a:t>lumnos</a:t>
            </a:r>
            <a:r>
              <a:rPr lang="en-US" dirty="0" smtClean="0"/>
              <a:t> </a:t>
            </a:r>
            <a:r>
              <a:rPr lang="en-US" altLang="ja-JP" dirty="0" err="1"/>
              <a:t>útilizan</a:t>
            </a:r>
            <a:r>
              <a:rPr lang="en-US" altLang="ja-JP" dirty="0"/>
              <a:t> el </a:t>
            </a:r>
            <a:r>
              <a:rPr lang="en-US" altLang="ja-JP" dirty="0" err="1" smtClean="0"/>
              <a:t>idioma</a:t>
            </a:r>
            <a:r>
              <a:rPr lang="en-US" altLang="ja-JP" dirty="0" smtClean="0"/>
              <a:t> </a:t>
            </a:r>
            <a:r>
              <a:rPr lang="en-US" altLang="ja-JP" dirty="0" err="1" smtClean="0"/>
              <a:t>para</a:t>
            </a:r>
            <a:r>
              <a:rPr lang="en-US" altLang="ja-JP" dirty="0" smtClean="0"/>
              <a:t> </a:t>
            </a:r>
            <a:r>
              <a:rPr lang="en-US" altLang="ja-JP" dirty="0" err="1" smtClean="0"/>
              <a:t>aprender</a:t>
            </a:r>
            <a:endParaRPr lang="en-US" altLang="ja-JP" dirty="0" smtClean="0"/>
          </a:p>
          <a:p>
            <a:pPr marL="0" indent="0">
              <a:lnSpc>
                <a:spcPct val="90000"/>
              </a:lnSpc>
              <a:buNone/>
            </a:pPr>
            <a:r>
              <a:rPr lang="en-US" dirty="0"/>
              <a:t> </a:t>
            </a:r>
            <a:r>
              <a:rPr lang="en-US" dirty="0" smtClean="0"/>
              <a:t>   </a:t>
            </a:r>
            <a:r>
              <a:rPr lang="en-US" dirty="0" err="1" smtClean="0"/>
              <a:t>materias</a:t>
            </a:r>
            <a:r>
              <a:rPr lang="en-US" dirty="0" smtClean="0"/>
              <a:t> y </a:t>
            </a:r>
            <a:r>
              <a:rPr lang="en-US" dirty="0" err="1" smtClean="0"/>
              <a:t>comunicarse</a:t>
            </a:r>
            <a:r>
              <a:rPr lang="en-US" dirty="0"/>
              <a:t>.</a:t>
            </a:r>
          </a:p>
          <a:p>
            <a:pPr>
              <a:lnSpc>
                <a:spcPct val="90000"/>
              </a:lnSpc>
              <a:buFontTx/>
              <a:buNone/>
            </a:pPr>
            <a:endParaRPr lang="en-US" dirty="0"/>
          </a:p>
          <a:p>
            <a:pPr>
              <a:lnSpc>
                <a:spcPct val="90000"/>
              </a:lnSpc>
            </a:pPr>
            <a:r>
              <a:rPr lang="en-US" dirty="0" smtClean="0"/>
              <a:t>Los </a:t>
            </a:r>
            <a:r>
              <a:rPr lang="en-US" dirty="0" err="1" smtClean="0"/>
              <a:t>errores</a:t>
            </a:r>
            <a:r>
              <a:rPr lang="en-US" dirty="0" smtClean="0"/>
              <a:t> son parte </a:t>
            </a:r>
            <a:r>
              <a:rPr lang="en-US" dirty="0"/>
              <a:t>natural en el </a:t>
            </a:r>
            <a:r>
              <a:rPr lang="en-US" dirty="0" err="1"/>
              <a:t>aprendizaje</a:t>
            </a:r>
            <a:r>
              <a:rPr lang="en-US" dirty="0"/>
              <a:t> de un </a:t>
            </a:r>
            <a:r>
              <a:rPr lang="en-US" dirty="0" err="1"/>
              <a:t>idioma</a:t>
            </a:r>
            <a:r>
              <a:rPr lang="en-US" dirty="0"/>
              <a:t>.</a:t>
            </a:r>
          </a:p>
          <a:p>
            <a:pPr>
              <a:lnSpc>
                <a:spcPct val="90000"/>
              </a:lnSpc>
            </a:pPr>
            <a:endParaRPr lang="en-US" sz="2400" u="sng" dirty="0">
              <a:solidFill>
                <a:srgbClr val="FF0E11"/>
              </a:solidFill>
            </a:endParaRPr>
          </a:p>
        </p:txBody>
      </p:sp>
      <p:sp>
        <p:nvSpPr>
          <p:cNvPr id="14340" name="Rectangle 4"/>
          <p:cNvSpPr>
            <a:spLocks noGrp="1" noChangeArrowheads="1"/>
          </p:cNvSpPr>
          <p:nvPr>
            <p:ph type="body" sz="half" idx="2"/>
          </p:nvPr>
        </p:nvSpPr>
        <p:spPr>
          <a:xfrm>
            <a:off x="4648200" y="1828800"/>
            <a:ext cx="4495800" cy="5029200"/>
          </a:xfrm>
          <a:solidFill>
            <a:srgbClr val="00FFFF"/>
          </a:solidFill>
        </p:spPr>
        <p:txBody>
          <a:bodyPr/>
          <a:lstStyle/>
          <a:p>
            <a:pPr>
              <a:lnSpc>
                <a:spcPct val="90000"/>
              </a:lnSpc>
            </a:pPr>
            <a:r>
              <a:rPr lang="en-US" dirty="0" smtClean="0"/>
              <a:t>El </a:t>
            </a:r>
            <a:r>
              <a:rPr lang="es-ES_tradnl" dirty="0" smtClean="0"/>
              <a:t>multilingüismo</a:t>
            </a:r>
            <a:endParaRPr lang="en-US" dirty="0" smtClean="0"/>
          </a:p>
          <a:p>
            <a:pPr marL="0" indent="0">
              <a:lnSpc>
                <a:spcPct val="90000"/>
              </a:lnSpc>
              <a:buNone/>
            </a:pPr>
            <a:r>
              <a:rPr lang="en-US" dirty="0"/>
              <a:t> </a:t>
            </a:r>
            <a:r>
              <a:rPr lang="en-US" dirty="0" smtClean="0"/>
              <a:t> </a:t>
            </a:r>
            <a:r>
              <a:rPr lang="en-US" dirty="0" err="1" smtClean="0"/>
              <a:t>empieza</a:t>
            </a:r>
            <a:r>
              <a:rPr lang="en-US" dirty="0" smtClean="0"/>
              <a:t> en pre-escolar     </a:t>
            </a:r>
          </a:p>
          <a:p>
            <a:pPr marL="0" indent="0">
              <a:lnSpc>
                <a:spcPct val="90000"/>
              </a:lnSpc>
              <a:buNone/>
            </a:pPr>
            <a:r>
              <a:rPr lang="en-US" dirty="0"/>
              <a:t>  </a:t>
            </a:r>
            <a:r>
              <a:rPr lang="en-US" dirty="0" smtClean="0"/>
              <a:t>y </a:t>
            </a:r>
            <a:r>
              <a:rPr lang="en-US" dirty="0" err="1" smtClean="0"/>
              <a:t>dura</a:t>
            </a:r>
            <a:r>
              <a:rPr lang="en-US" dirty="0" smtClean="0"/>
              <a:t> </a:t>
            </a:r>
            <a:r>
              <a:rPr lang="en-US" dirty="0" err="1" smtClean="0"/>
              <a:t>para</a:t>
            </a:r>
            <a:r>
              <a:rPr lang="en-US" dirty="0" smtClean="0"/>
              <a:t> la </a:t>
            </a:r>
            <a:r>
              <a:rPr lang="en-US" dirty="0" err="1" smtClean="0"/>
              <a:t>vida</a:t>
            </a:r>
            <a:r>
              <a:rPr lang="en-US" dirty="0" smtClean="0"/>
              <a:t>.</a:t>
            </a:r>
          </a:p>
          <a:p>
            <a:pPr marL="0" indent="0">
              <a:lnSpc>
                <a:spcPct val="90000"/>
              </a:lnSpc>
              <a:buNone/>
            </a:pPr>
            <a:endParaRPr lang="en-US" dirty="0" smtClean="0"/>
          </a:p>
          <a:p>
            <a:pPr>
              <a:lnSpc>
                <a:spcPct val="90000"/>
              </a:lnSpc>
            </a:pPr>
            <a:r>
              <a:rPr lang="en-US" dirty="0" smtClean="0"/>
              <a:t>El </a:t>
            </a:r>
            <a:r>
              <a:rPr lang="en-US" altLang="ja-JP" dirty="0" err="1"/>
              <a:t>é</a:t>
            </a:r>
            <a:r>
              <a:rPr lang="en-US" dirty="0" err="1"/>
              <a:t>nfasis</a:t>
            </a:r>
            <a:r>
              <a:rPr lang="en-US" dirty="0"/>
              <a:t> </a:t>
            </a:r>
            <a:r>
              <a:rPr lang="en-US" dirty="0" err="1"/>
              <a:t>es</a:t>
            </a:r>
            <a:r>
              <a:rPr lang="en-US" dirty="0"/>
              <a:t> en la </a:t>
            </a:r>
            <a:r>
              <a:rPr lang="en-US" dirty="0" err="1"/>
              <a:t>fluidez</a:t>
            </a:r>
            <a:r>
              <a:rPr lang="en-US" dirty="0"/>
              <a:t>, NO en </a:t>
            </a:r>
            <a:r>
              <a:rPr lang="en-US" dirty="0" err="1"/>
              <a:t>las</a:t>
            </a:r>
            <a:r>
              <a:rPr lang="en-US" dirty="0"/>
              <a:t> </a:t>
            </a:r>
            <a:r>
              <a:rPr lang="en-US" dirty="0" err="1" smtClean="0"/>
              <a:t>estruct</a:t>
            </a:r>
            <a:r>
              <a:rPr lang="en-US" dirty="0" err="1"/>
              <a:t>u</a:t>
            </a:r>
            <a:r>
              <a:rPr lang="en-US" dirty="0" err="1" smtClean="0"/>
              <a:t>ras</a:t>
            </a:r>
            <a:r>
              <a:rPr lang="en-US" dirty="0" smtClean="0"/>
              <a:t>.</a:t>
            </a:r>
          </a:p>
          <a:p>
            <a:pPr>
              <a:lnSpc>
                <a:spcPct val="90000"/>
              </a:lnSpc>
            </a:pPr>
            <a:endParaRPr lang="en-US" dirty="0" smtClean="0"/>
          </a:p>
          <a:p>
            <a:pPr>
              <a:lnSpc>
                <a:spcPct val="90000"/>
              </a:lnSpc>
            </a:pPr>
            <a:r>
              <a:rPr lang="en-US" dirty="0" smtClean="0"/>
              <a:t>Maestros: 100% en el </a:t>
            </a:r>
            <a:r>
              <a:rPr lang="en-US" dirty="0" err="1" smtClean="0"/>
              <a:t>segundo</a:t>
            </a:r>
            <a:r>
              <a:rPr lang="en-US" dirty="0" smtClean="0"/>
              <a:t> </a:t>
            </a:r>
            <a:r>
              <a:rPr lang="en-US" dirty="0" err="1" smtClean="0"/>
              <a:t>idioma</a:t>
            </a:r>
            <a:r>
              <a:rPr lang="en-US" dirty="0" smtClean="0"/>
              <a:t> </a:t>
            </a:r>
            <a:endParaRPr lang="en-US" dirty="0"/>
          </a:p>
          <a:p>
            <a:pPr lvl="6">
              <a:lnSpc>
                <a:spcPct val="90000"/>
              </a:lnSpc>
            </a:pPr>
            <a:endParaRPr lang="en-US" u="sng" dirty="0">
              <a:solidFill>
                <a:srgbClr val="FF0E11"/>
              </a:solidFill>
            </a:endParaRPr>
          </a:p>
        </p:txBody>
      </p:sp>
      <p:sp>
        <p:nvSpPr>
          <p:cNvPr id="14341" name="WordArt 5"/>
          <p:cNvSpPr>
            <a:spLocks noChangeArrowheads="1" noChangeShapeType="1" noTextEdit="1"/>
          </p:cNvSpPr>
          <p:nvPr/>
        </p:nvSpPr>
        <p:spPr bwMode="auto">
          <a:xfrm>
            <a:off x="2514600" y="0"/>
            <a:ext cx="4572000" cy="12192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5921" dir="2700000" algn="ctr" rotWithShape="0">
                    <a:srgbClr val="990000"/>
                  </a:outerShdw>
                </a:effectLst>
                <a:latin typeface="Impact"/>
                <a:ea typeface="Impact"/>
                <a:cs typeface="Impact"/>
              </a:rPr>
              <a:t>C L I L   </a:t>
            </a:r>
          </a:p>
        </p:txBody>
      </p:sp>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7876540" y="5846445"/>
            <a:ext cx="1267460" cy="1011555"/>
          </a:xfrm>
          <a:prstGeom prst="rect">
            <a:avLst/>
          </a:prstGeom>
          <a:noFill/>
          <a:ln>
            <a:noFill/>
          </a:ln>
          <a:extLst/>
        </p:spPr>
      </p:pic>
    </p:spTree>
    <p:extLst>
      <p:ext uri="{BB962C8B-B14F-4D97-AF65-F5344CB8AC3E}">
        <p14:creationId xmlns:p14="http://schemas.microsoft.com/office/powerpoint/2010/main" val="3758142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anim from="(-#ppt_w/2)" to="(#ppt_x)" calcmode="lin" valueType="num">
                                      <p:cBhvr>
                                        <p:cTn id="7" dur="600" fill="hold">
                                          <p:stCondLst>
                                            <p:cond delay="0"/>
                                          </p:stCondLst>
                                        </p:cTn>
                                        <p:tgtEl>
                                          <p:spTgt spid="14341"/>
                                        </p:tgtEl>
                                        <p:attrNameLst>
                                          <p:attrName>ppt_x</p:attrName>
                                        </p:attrNameLst>
                                      </p:cBhvr>
                                    </p:anim>
                                    <p:anim from="0" to="-1.0" calcmode="lin" valueType="num">
                                      <p:cBhvr>
                                        <p:cTn id="8" dur="200" decel="50000" autoRev="1" fill="hold">
                                          <p:stCondLst>
                                            <p:cond delay="600"/>
                                          </p:stCondLst>
                                        </p:cTn>
                                        <p:tgtEl>
                                          <p:spTgt spid="14341"/>
                                        </p:tgtEl>
                                        <p:attrNameLst>
                                          <p:attrName>xshear</p:attrName>
                                        </p:attrNameLst>
                                      </p:cBhvr>
                                    </p:anim>
                                    <p:animScale>
                                      <p:cBhvr>
                                        <p:cTn id="9" dur="200" decel="100000" autoRev="1" fill="hold">
                                          <p:stCondLst>
                                            <p:cond delay="600"/>
                                          </p:stCondLst>
                                        </p:cTn>
                                        <p:tgtEl>
                                          <p:spTgt spid="14341"/>
                                        </p:tgtEl>
                                      </p:cBhvr>
                                      <p:from x="100000" y="100000"/>
                                      <p:to x="80000" y="100000"/>
                                    </p:animScale>
                                    <p:anim by="(#ppt_h/3+#ppt_w*0.1)" calcmode="lin" valueType="num">
                                      <p:cBhvr additive="sum">
                                        <p:cTn id="10" dur="200" decel="100000" autoRev="1" fill="hold">
                                          <p:stCondLst>
                                            <p:cond delay="600"/>
                                          </p:stCondLst>
                                        </p:cTn>
                                        <p:tgtEl>
                                          <p:spTgt spid="14341"/>
                                        </p:tgtEl>
                                        <p:attrNameLst>
                                          <p:attrName>ppt_x</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Bongo"/>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54" presetClass="entr" presetSubtype="0" accel="100000" fill="hold" grpId="0" nodeType="clickEffect">
                                  <p:stCondLst>
                                    <p:cond delay="0"/>
                                  </p:stCondLst>
                                  <p:childTnLst>
                                    <p:set>
                                      <p:cBhvr>
                                        <p:cTn id="14" dur="1" fill="hold">
                                          <p:stCondLst>
                                            <p:cond delay="0"/>
                                          </p:stCondLst>
                                        </p:cTn>
                                        <p:tgtEl>
                                          <p:spTgt spid="14339">
                                            <p:bg/>
                                          </p:spTgt>
                                        </p:tgtEl>
                                        <p:attrNameLst>
                                          <p:attrName>style.visibility</p:attrName>
                                        </p:attrNameLst>
                                      </p:cBhvr>
                                      <p:to>
                                        <p:strVal val="visible"/>
                                      </p:to>
                                    </p:set>
                                    <p:anim calcmode="lin" valueType="num">
                                      <p:cBhvr>
                                        <p:cTn id="15" dur="500" fill="hold"/>
                                        <p:tgtEl>
                                          <p:spTgt spid="14339">
                                            <p:bg/>
                                          </p:spTgt>
                                        </p:tgtEl>
                                        <p:attrNameLst>
                                          <p:attrName>ppt_w</p:attrName>
                                        </p:attrNameLst>
                                      </p:cBhvr>
                                      <p:tavLst>
                                        <p:tav tm="0">
                                          <p:val>
                                            <p:strVal val="#ppt_w*0.05"/>
                                          </p:val>
                                        </p:tav>
                                        <p:tav tm="100000">
                                          <p:val>
                                            <p:strVal val="#ppt_w"/>
                                          </p:val>
                                        </p:tav>
                                      </p:tavLst>
                                    </p:anim>
                                    <p:anim calcmode="lin" valueType="num">
                                      <p:cBhvr>
                                        <p:cTn id="16" dur="500" fill="hold"/>
                                        <p:tgtEl>
                                          <p:spTgt spid="14339">
                                            <p:bg/>
                                          </p:spTgt>
                                        </p:tgtEl>
                                        <p:attrNameLst>
                                          <p:attrName>ppt_h</p:attrName>
                                        </p:attrNameLst>
                                      </p:cBhvr>
                                      <p:tavLst>
                                        <p:tav tm="0">
                                          <p:val>
                                            <p:strVal val="#ppt_h"/>
                                          </p:val>
                                        </p:tav>
                                        <p:tav tm="100000">
                                          <p:val>
                                            <p:strVal val="#ppt_h"/>
                                          </p:val>
                                        </p:tav>
                                      </p:tavLst>
                                    </p:anim>
                                    <p:anim calcmode="lin" valueType="num">
                                      <p:cBhvr>
                                        <p:cTn id="17" dur="500" fill="hold"/>
                                        <p:tgtEl>
                                          <p:spTgt spid="14339">
                                            <p:bg/>
                                          </p:spTgt>
                                        </p:tgtEl>
                                        <p:attrNameLst>
                                          <p:attrName>ppt_x</p:attrName>
                                        </p:attrNameLst>
                                      </p:cBhvr>
                                      <p:tavLst>
                                        <p:tav tm="0">
                                          <p:val>
                                            <p:strVal val="#ppt_x-.2"/>
                                          </p:val>
                                        </p:tav>
                                        <p:tav tm="100000">
                                          <p:val>
                                            <p:strVal val="#ppt_x"/>
                                          </p:val>
                                        </p:tav>
                                      </p:tavLst>
                                    </p:anim>
                                    <p:anim calcmode="lin" valueType="num">
                                      <p:cBhvr>
                                        <p:cTn id="18" dur="500" fill="hold"/>
                                        <p:tgtEl>
                                          <p:spTgt spid="14339">
                                            <p:bg/>
                                          </p:spTgt>
                                        </p:tgtEl>
                                        <p:attrNameLst>
                                          <p:attrName>ppt_y</p:attrName>
                                        </p:attrNameLst>
                                      </p:cBhvr>
                                      <p:tavLst>
                                        <p:tav tm="0">
                                          <p:val>
                                            <p:strVal val="#ppt_y"/>
                                          </p:val>
                                        </p:tav>
                                        <p:tav tm="100000">
                                          <p:val>
                                            <p:strVal val="#ppt_y"/>
                                          </p:val>
                                        </p:tav>
                                      </p:tavLst>
                                    </p:anim>
                                    <p:animEffect transition="in" filter="fade">
                                      <p:cBhvr>
                                        <p:cTn id="19" dur="500"/>
                                        <p:tgtEl>
                                          <p:spTgt spid="14339">
                                            <p:bg/>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grpId="0" nodeType="clickEffect">
                                  <p:stCondLst>
                                    <p:cond delay="0"/>
                                  </p:stCondLst>
                                  <p:childTnLst>
                                    <p:set>
                                      <p:cBhvr>
                                        <p:cTn id="23" dur="1" fill="hold">
                                          <p:stCondLst>
                                            <p:cond delay="0"/>
                                          </p:stCondLst>
                                        </p:cTn>
                                        <p:tgtEl>
                                          <p:spTgt spid="14339">
                                            <p:txEl>
                                              <p:pRg st="0" end="0"/>
                                            </p:txEl>
                                          </p:spTgt>
                                        </p:tgtEl>
                                        <p:attrNameLst>
                                          <p:attrName>style.visibility</p:attrName>
                                        </p:attrNameLst>
                                      </p:cBhvr>
                                      <p:to>
                                        <p:strVal val="visible"/>
                                      </p:to>
                                    </p:set>
                                    <p:anim calcmode="lin" valueType="num">
                                      <p:cBhvr>
                                        <p:cTn id="24" dur="500" fill="hold"/>
                                        <p:tgtEl>
                                          <p:spTgt spid="14339">
                                            <p:txEl>
                                              <p:pRg st="0" end="0"/>
                                            </p:txEl>
                                          </p:spTgt>
                                        </p:tgtEl>
                                        <p:attrNameLst>
                                          <p:attrName>ppt_w</p:attrName>
                                        </p:attrNameLst>
                                      </p:cBhvr>
                                      <p:tavLst>
                                        <p:tav tm="0">
                                          <p:val>
                                            <p:strVal val="#ppt_w*0.05"/>
                                          </p:val>
                                        </p:tav>
                                        <p:tav tm="100000">
                                          <p:val>
                                            <p:strVal val="#ppt_w"/>
                                          </p:val>
                                        </p:tav>
                                      </p:tavLst>
                                    </p:anim>
                                    <p:anim calcmode="lin" valueType="num">
                                      <p:cBhvr>
                                        <p:cTn id="25" dur="500" fill="hold"/>
                                        <p:tgtEl>
                                          <p:spTgt spid="14339">
                                            <p:txEl>
                                              <p:pRg st="0" end="0"/>
                                            </p:txEl>
                                          </p:spTgt>
                                        </p:tgtEl>
                                        <p:attrNameLst>
                                          <p:attrName>ppt_h</p:attrName>
                                        </p:attrNameLst>
                                      </p:cBhvr>
                                      <p:tavLst>
                                        <p:tav tm="0">
                                          <p:val>
                                            <p:strVal val="#ppt_h"/>
                                          </p:val>
                                        </p:tav>
                                        <p:tav tm="100000">
                                          <p:val>
                                            <p:strVal val="#ppt_h"/>
                                          </p:val>
                                        </p:tav>
                                      </p:tavLst>
                                    </p:anim>
                                    <p:anim calcmode="lin" valueType="num">
                                      <p:cBhvr>
                                        <p:cTn id="26" dur="500" fill="hold"/>
                                        <p:tgtEl>
                                          <p:spTgt spid="14339">
                                            <p:txEl>
                                              <p:pRg st="0" end="0"/>
                                            </p:txEl>
                                          </p:spTgt>
                                        </p:tgtEl>
                                        <p:attrNameLst>
                                          <p:attrName>ppt_x</p:attrName>
                                        </p:attrNameLst>
                                      </p:cBhvr>
                                      <p:tavLst>
                                        <p:tav tm="0">
                                          <p:val>
                                            <p:strVal val="#ppt_x-.2"/>
                                          </p:val>
                                        </p:tav>
                                        <p:tav tm="100000">
                                          <p:val>
                                            <p:strVal val="#ppt_x"/>
                                          </p:val>
                                        </p:tav>
                                      </p:tavLst>
                                    </p:anim>
                                    <p:anim calcmode="lin" valueType="num">
                                      <p:cBhvr>
                                        <p:cTn id="27" dur="500" fill="hold"/>
                                        <p:tgtEl>
                                          <p:spTgt spid="14339">
                                            <p:txEl>
                                              <p:pRg st="0" end="0"/>
                                            </p:txEl>
                                          </p:spTgt>
                                        </p:tgtEl>
                                        <p:attrNameLst>
                                          <p:attrName>ppt_y</p:attrName>
                                        </p:attrNameLst>
                                      </p:cBhvr>
                                      <p:tavLst>
                                        <p:tav tm="0">
                                          <p:val>
                                            <p:strVal val="#ppt_y"/>
                                          </p:val>
                                        </p:tav>
                                        <p:tav tm="100000">
                                          <p:val>
                                            <p:strVal val="#ppt_y"/>
                                          </p:val>
                                        </p:tav>
                                      </p:tavLst>
                                    </p:anim>
                                    <p:animEffect transition="in" filter="fade">
                                      <p:cBhvr>
                                        <p:cTn id="28" dur="500"/>
                                        <p:tgtEl>
                                          <p:spTgt spid="14339">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4" presetClass="entr" presetSubtype="0" accel="100000" fill="hold" grpId="0" nodeType="clickEffect">
                                  <p:stCondLst>
                                    <p:cond delay="0"/>
                                  </p:stCondLst>
                                  <p:childTnLst>
                                    <p:set>
                                      <p:cBhvr>
                                        <p:cTn id="32" dur="1" fill="hold">
                                          <p:stCondLst>
                                            <p:cond delay="0"/>
                                          </p:stCondLst>
                                        </p:cTn>
                                        <p:tgtEl>
                                          <p:spTgt spid="14339">
                                            <p:txEl>
                                              <p:pRg st="2" end="2"/>
                                            </p:txEl>
                                          </p:spTgt>
                                        </p:tgtEl>
                                        <p:attrNameLst>
                                          <p:attrName>style.visibility</p:attrName>
                                        </p:attrNameLst>
                                      </p:cBhvr>
                                      <p:to>
                                        <p:strVal val="visible"/>
                                      </p:to>
                                    </p:set>
                                    <p:anim calcmode="lin" valueType="num">
                                      <p:cBhvr>
                                        <p:cTn id="33" dur="500" fill="hold"/>
                                        <p:tgtEl>
                                          <p:spTgt spid="14339">
                                            <p:txEl>
                                              <p:pRg st="2" end="2"/>
                                            </p:txEl>
                                          </p:spTgt>
                                        </p:tgtEl>
                                        <p:attrNameLst>
                                          <p:attrName>ppt_w</p:attrName>
                                        </p:attrNameLst>
                                      </p:cBhvr>
                                      <p:tavLst>
                                        <p:tav tm="0">
                                          <p:val>
                                            <p:strVal val="#ppt_w*0.05"/>
                                          </p:val>
                                        </p:tav>
                                        <p:tav tm="100000">
                                          <p:val>
                                            <p:strVal val="#ppt_w"/>
                                          </p:val>
                                        </p:tav>
                                      </p:tavLst>
                                    </p:anim>
                                    <p:anim calcmode="lin" valueType="num">
                                      <p:cBhvr>
                                        <p:cTn id="34" dur="500" fill="hold"/>
                                        <p:tgtEl>
                                          <p:spTgt spid="14339">
                                            <p:txEl>
                                              <p:pRg st="2" end="2"/>
                                            </p:txEl>
                                          </p:spTgt>
                                        </p:tgtEl>
                                        <p:attrNameLst>
                                          <p:attrName>ppt_h</p:attrName>
                                        </p:attrNameLst>
                                      </p:cBhvr>
                                      <p:tavLst>
                                        <p:tav tm="0">
                                          <p:val>
                                            <p:strVal val="#ppt_h"/>
                                          </p:val>
                                        </p:tav>
                                        <p:tav tm="100000">
                                          <p:val>
                                            <p:strVal val="#ppt_h"/>
                                          </p:val>
                                        </p:tav>
                                      </p:tavLst>
                                    </p:anim>
                                    <p:anim calcmode="lin" valueType="num">
                                      <p:cBhvr>
                                        <p:cTn id="35" dur="500" fill="hold"/>
                                        <p:tgtEl>
                                          <p:spTgt spid="14339">
                                            <p:txEl>
                                              <p:pRg st="2" end="2"/>
                                            </p:txEl>
                                          </p:spTgt>
                                        </p:tgtEl>
                                        <p:attrNameLst>
                                          <p:attrName>ppt_x</p:attrName>
                                        </p:attrNameLst>
                                      </p:cBhvr>
                                      <p:tavLst>
                                        <p:tav tm="0">
                                          <p:val>
                                            <p:strVal val="#ppt_x-.2"/>
                                          </p:val>
                                        </p:tav>
                                        <p:tav tm="100000">
                                          <p:val>
                                            <p:strVal val="#ppt_x"/>
                                          </p:val>
                                        </p:tav>
                                      </p:tavLst>
                                    </p:anim>
                                    <p:anim calcmode="lin" valueType="num">
                                      <p:cBhvr>
                                        <p:cTn id="36" dur="500" fill="hold"/>
                                        <p:tgtEl>
                                          <p:spTgt spid="14339">
                                            <p:txEl>
                                              <p:pRg st="2" end="2"/>
                                            </p:txEl>
                                          </p:spTgt>
                                        </p:tgtEl>
                                        <p:attrNameLst>
                                          <p:attrName>ppt_y</p:attrName>
                                        </p:attrNameLst>
                                      </p:cBhvr>
                                      <p:tavLst>
                                        <p:tav tm="0">
                                          <p:val>
                                            <p:strVal val="#ppt_y"/>
                                          </p:val>
                                        </p:tav>
                                        <p:tav tm="100000">
                                          <p:val>
                                            <p:strVal val="#ppt_y"/>
                                          </p:val>
                                        </p:tav>
                                      </p:tavLst>
                                    </p:anim>
                                    <p:animEffect transition="in" filter="fade">
                                      <p:cBhvr>
                                        <p:cTn id="37" dur="500"/>
                                        <p:tgtEl>
                                          <p:spTgt spid="14339">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4" presetClass="entr" presetSubtype="0" accel="100000" fill="hold" grpId="0" nodeType="clickEffect">
                                  <p:stCondLst>
                                    <p:cond delay="0"/>
                                  </p:stCondLst>
                                  <p:childTnLst>
                                    <p:set>
                                      <p:cBhvr>
                                        <p:cTn id="41" dur="1" fill="hold">
                                          <p:stCondLst>
                                            <p:cond delay="0"/>
                                          </p:stCondLst>
                                        </p:cTn>
                                        <p:tgtEl>
                                          <p:spTgt spid="14339">
                                            <p:txEl>
                                              <p:pRg st="3" end="3"/>
                                            </p:txEl>
                                          </p:spTgt>
                                        </p:tgtEl>
                                        <p:attrNameLst>
                                          <p:attrName>style.visibility</p:attrName>
                                        </p:attrNameLst>
                                      </p:cBhvr>
                                      <p:to>
                                        <p:strVal val="visible"/>
                                      </p:to>
                                    </p:set>
                                    <p:anim calcmode="lin" valueType="num">
                                      <p:cBhvr>
                                        <p:cTn id="42" dur="500" fill="hold"/>
                                        <p:tgtEl>
                                          <p:spTgt spid="14339">
                                            <p:txEl>
                                              <p:pRg st="3" end="3"/>
                                            </p:txEl>
                                          </p:spTgt>
                                        </p:tgtEl>
                                        <p:attrNameLst>
                                          <p:attrName>ppt_w</p:attrName>
                                        </p:attrNameLst>
                                      </p:cBhvr>
                                      <p:tavLst>
                                        <p:tav tm="0">
                                          <p:val>
                                            <p:strVal val="#ppt_w*0.05"/>
                                          </p:val>
                                        </p:tav>
                                        <p:tav tm="100000">
                                          <p:val>
                                            <p:strVal val="#ppt_w"/>
                                          </p:val>
                                        </p:tav>
                                      </p:tavLst>
                                    </p:anim>
                                    <p:anim calcmode="lin" valueType="num">
                                      <p:cBhvr>
                                        <p:cTn id="43" dur="500" fill="hold"/>
                                        <p:tgtEl>
                                          <p:spTgt spid="14339">
                                            <p:txEl>
                                              <p:pRg st="3" end="3"/>
                                            </p:txEl>
                                          </p:spTgt>
                                        </p:tgtEl>
                                        <p:attrNameLst>
                                          <p:attrName>ppt_h</p:attrName>
                                        </p:attrNameLst>
                                      </p:cBhvr>
                                      <p:tavLst>
                                        <p:tav tm="0">
                                          <p:val>
                                            <p:strVal val="#ppt_h"/>
                                          </p:val>
                                        </p:tav>
                                        <p:tav tm="100000">
                                          <p:val>
                                            <p:strVal val="#ppt_h"/>
                                          </p:val>
                                        </p:tav>
                                      </p:tavLst>
                                    </p:anim>
                                    <p:anim calcmode="lin" valueType="num">
                                      <p:cBhvr>
                                        <p:cTn id="44" dur="500" fill="hold"/>
                                        <p:tgtEl>
                                          <p:spTgt spid="14339">
                                            <p:txEl>
                                              <p:pRg st="3" end="3"/>
                                            </p:txEl>
                                          </p:spTgt>
                                        </p:tgtEl>
                                        <p:attrNameLst>
                                          <p:attrName>ppt_x</p:attrName>
                                        </p:attrNameLst>
                                      </p:cBhvr>
                                      <p:tavLst>
                                        <p:tav tm="0">
                                          <p:val>
                                            <p:strVal val="#ppt_x-.2"/>
                                          </p:val>
                                        </p:tav>
                                        <p:tav tm="100000">
                                          <p:val>
                                            <p:strVal val="#ppt_x"/>
                                          </p:val>
                                        </p:tav>
                                      </p:tavLst>
                                    </p:anim>
                                    <p:anim calcmode="lin" valueType="num">
                                      <p:cBhvr>
                                        <p:cTn id="45" dur="500" fill="hold"/>
                                        <p:tgtEl>
                                          <p:spTgt spid="14339">
                                            <p:txEl>
                                              <p:pRg st="3" end="3"/>
                                            </p:txEl>
                                          </p:spTgt>
                                        </p:tgtEl>
                                        <p:attrNameLst>
                                          <p:attrName>ppt_y</p:attrName>
                                        </p:attrNameLst>
                                      </p:cBhvr>
                                      <p:tavLst>
                                        <p:tav tm="0">
                                          <p:val>
                                            <p:strVal val="#ppt_y"/>
                                          </p:val>
                                        </p:tav>
                                        <p:tav tm="100000">
                                          <p:val>
                                            <p:strVal val="#ppt_y"/>
                                          </p:val>
                                        </p:tav>
                                      </p:tavLst>
                                    </p:anim>
                                    <p:animEffect transition="in" filter="fade">
                                      <p:cBhvr>
                                        <p:cTn id="46" dur="500"/>
                                        <p:tgtEl>
                                          <p:spTgt spid="14339">
                                            <p:txEl>
                                              <p:pRg st="3" end="3"/>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4" presetClass="entr" presetSubtype="0" accel="100000" fill="hold" grpId="0" nodeType="clickEffect">
                                  <p:stCondLst>
                                    <p:cond delay="0"/>
                                  </p:stCondLst>
                                  <p:childTnLst>
                                    <p:set>
                                      <p:cBhvr>
                                        <p:cTn id="50" dur="1" fill="hold">
                                          <p:stCondLst>
                                            <p:cond delay="0"/>
                                          </p:stCondLst>
                                        </p:cTn>
                                        <p:tgtEl>
                                          <p:spTgt spid="14339">
                                            <p:txEl>
                                              <p:pRg st="5" end="5"/>
                                            </p:txEl>
                                          </p:spTgt>
                                        </p:tgtEl>
                                        <p:attrNameLst>
                                          <p:attrName>style.visibility</p:attrName>
                                        </p:attrNameLst>
                                      </p:cBhvr>
                                      <p:to>
                                        <p:strVal val="visible"/>
                                      </p:to>
                                    </p:set>
                                    <p:anim calcmode="lin" valueType="num">
                                      <p:cBhvr>
                                        <p:cTn id="51" dur="500" fill="hold"/>
                                        <p:tgtEl>
                                          <p:spTgt spid="14339">
                                            <p:txEl>
                                              <p:pRg st="5" end="5"/>
                                            </p:txEl>
                                          </p:spTgt>
                                        </p:tgtEl>
                                        <p:attrNameLst>
                                          <p:attrName>ppt_w</p:attrName>
                                        </p:attrNameLst>
                                      </p:cBhvr>
                                      <p:tavLst>
                                        <p:tav tm="0">
                                          <p:val>
                                            <p:strVal val="#ppt_w*0.05"/>
                                          </p:val>
                                        </p:tav>
                                        <p:tav tm="100000">
                                          <p:val>
                                            <p:strVal val="#ppt_w"/>
                                          </p:val>
                                        </p:tav>
                                      </p:tavLst>
                                    </p:anim>
                                    <p:anim calcmode="lin" valueType="num">
                                      <p:cBhvr>
                                        <p:cTn id="52" dur="500" fill="hold"/>
                                        <p:tgtEl>
                                          <p:spTgt spid="14339">
                                            <p:txEl>
                                              <p:pRg st="5" end="5"/>
                                            </p:txEl>
                                          </p:spTgt>
                                        </p:tgtEl>
                                        <p:attrNameLst>
                                          <p:attrName>ppt_h</p:attrName>
                                        </p:attrNameLst>
                                      </p:cBhvr>
                                      <p:tavLst>
                                        <p:tav tm="0">
                                          <p:val>
                                            <p:strVal val="#ppt_h"/>
                                          </p:val>
                                        </p:tav>
                                        <p:tav tm="100000">
                                          <p:val>
                                            <p:strVal val="#ppt_h"/>
                                          </p:val>
                                        </p:tav>
                                      </p:tavLst>
                                    </p:anim>
                                    <p:anim calcmode="lin" valueType="num">
                                      <p:cBhvr>
                                        <p:cTn id="53" dur="500" fill="hold"/>
                                        <p:tgtEl>
                                          <p:spTgt spid="14339">
                                            <p:txEl>
                                              <p:pRg st="5" end="5"/>
                                            </p:txEl>
                                          </p:spTgt>
                                        </p:tgtEl>
                                        <p:attrNameLst>
                                          <p:attrName>ppt_x</p:attrName>
                                        </p:attrNameLst>
                                      </p:cBhvr>
                                      <p:tavLst>
                                        <p:tav tm="0">
                                          <p:val>
                                            <p:strVal val="#ppt_x-.2"/>
                                          </p:val>
                                        </p:tav>
                                        <p:tav tm="100000">
                                          <p:val>
                                            <p:strVal val="#ppt_x"/>
                                          </p:val>
                                        </p:tav>
                                      </p:tavLst>
                                    </p:anim>
                                    <p:anim calcmode="lin" valueType="num">
                                      <p:cBhvr>
                                        <p:cTn id="54" dur="500" fill="hold"/>
                                        <p:tgtEl>
                                          <p:spTgt spid="14339">
                                            <p:txEl>
                                              <p:pRg st="5" end="5"/>
                                            </p:txEl>
                                          </p:spTgt>
                                        </p:tgtEl>
                                        <p:attrNameLst>
                                          <p:attrName>ppt_y</p:attrName>
                                        </p:attrNameLst>
                                      </p:cBhvr>
                                      <p:tavLst>
                                        <p:tav tm="0">
                                          <p:val>
                                            <p:strVal val="#ppt_y"/>
                                          </p:val>
                                        </p:tav>
                                        <p:tav tm="100000">
                                          <p:val>
                                            <p:strVal val="#ppt_y"/>
                                          </p:val>
                                        </p:tav>
                                      </p:tavLst>
                                    </p:anim>
                                    <p:animEffect transition="in" filter="fade">
                                      <p:cBhvr>
                                        <p:cTn id="55" dur="500"/>
                                        <p:tgtEl>
                                          <p:spTgt spid="14339">
                                            <p:txEl>
                                              <p:pRg st="5" end="5"/>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5" presetClass="entr" presetSubtype="0" fill="hold" grpId="0" nodeType="clickEffect">
                                  <p:stCondLst>
                                    <p:cond delay="0"/>
                                  </p:stCondLst>
                                  <p:childTnLst>
                                    <p:set>
                                      <p:cBhvr>
                                        <p:cTn id="59" dur="1" fill="hold">
                                          <p:stCondLst>
                                            <p:cond delay="0"/>
                                          </p:stCondLst>
                                        </p:cTn>
                                        <p:tgtEl>
                                          <p:spTgt spid="14340">
                                            <p:bg/>
                                          </p:spTgt>
                                        </p:tgtEl>
                                        <p:attrNameLst>
                                          <p:attrName>style.visibility</p:attrName>
                                        </p:attrNameLst>
                                      </p:cBhvr>
                                      <p:to>
                                        <p:strVal val="visible"/>
                                      </p:to>
                                    </p:set>
                                    <p:anim calcmode="lin" valueType="num">
                                      <p:cBhvr>
                                        <p:cTn id="60" dur="1000" fill="hold"/>
                                        <p:tgtEl>
                                          <p:spTgt spid="14340">
                                            <p:bg/>
                                          </p:spTgt>
                                        </p:tgtEl>
                                        <p:attrNameLst>
                                          <p:attrName>ppt_w</p:attrName>
                                        </p:attrNameLst>
                                      </p:cBhvr>
                                      <p:tavLst>
                                        <p:tav tm="0">
                                          <p:val>
                                            <p:fltVal val="0"/>
                                          </p:val>
                                        </p:tav>
                                        <p:tav tm="100000">
                                          <p:val>
                                            <p:strVal val="#ppt_w"/>
                                          </p:val>
                                        </p:tav>
                                      </p:tavLst>
                                    </p:anim>
                                    <p:anim calcmode="lin" valueType="num">
                                      <p:cBhvr>
                                        <p:cTn id="61" dur="1000" fill="hold"/>
                                        <p:tgtEl>
                                          <p:spTgt spid="14340">
                                            <p:bg/>
                                          </p:spTgt>
                                        </p:tgtEl>
                                        <p:attrNameLst>
                                          <p:attrName>ppt_h</p:attrName>
                                        </p:attrNameLst>
                                      </p:cBhvr>
                                      <p:tavLst>
                                        <p:tav tm="0">
                                          <p:val>
                                            <p:fltVal val="0"/>
                                          </p:val>
                                        </p:tav>
                                        <p:tav tm="100000">
                                          <p:val>
                                            <p:strVal val="#ppt_h"/>
                                          </p:val>
                                        </p:tav>
                                      </p:tavLst>
                                    </p:anim>
                                    <p:anim calcmode="lin" valueType="num">
                                      <p:cBhvr>
                                        <p:cTn id="62" dur="1000" fill="hold"/>
                                        <p:tgtEl>
                                          <p:spTgt spid="14340">
                                            <p:bg/>
                                          </p:spTgt>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14340">
                                            <p:bg/>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15" presetClass="entr" presetSubtype="0" fill="hold" grpId="0" nodeType="clickEffect">
                                  <p:stCondLst>
                                    <p:cond delay="0"/>
                                  </p:stCondLst>
                                  <p:childTnLst>
                                    <p:set>
                                      <p:cBhvr>
                                        <p:cTn id="67" dur="1" fill="hold">
                                          <p:stCondLst>
                                            <p:cond delay="0"/>
                                          </p:stCondLst>
                                        </p:cTn>
                                        <p:tgtEl>
                                          <p:spTgt spid="14340">
                                            <p:txEl>
                                              <p:pRg st="0" end="0"/>
                                            </p:txEl>
                                          </p:spTgt>
                                        </p:tgtEl>
                                        <p:attrNameLst>
                                          <p:attrName>style.visibility</p:attrName>
                                        </p:attrNameLst>
                                      </p:cBhvr>
                                      <p:to>
                                        <p:strVal val="visible"/>
                                      </p:to>
                                    </p:set>
                                    <p:anim calcmode="lin" valueType="num">
                                      <p:cBhvr>
                                        <p:cTn id="68" dur="1000" fill="hold"/>
                                        <p:tgtEl>
                                          <p:spTgt spid="14340">
                                            <p:txEl>
                                              <p:pRg st="0" end="0"/>
                                            </p:txEl>
                                          </p:spTgt>
                                        </p:tgtEl>
                                        <p:attrNameLst>
                                          <p:attrName>ppt_w</p:attrName>
                                        </p:attrNameLst>
                                      </p:cBhvr>
                                      <p:tavLst>
                                        <p:tav tm="0">
                                          <p:val>
                                            <p:fltVal val="0"/>
                                          </p:val>
                                        </p:tav>
                                        <p:tav tm="100000">
                                          <p:val>
                                            <p:strVal val="#ppt_w"/>
                                          </p:val>
                                        </p:tav>
                                      </p:tavLst>
                                    </p:anim>
                                    <p:anim calcmode="lin" valueType="num">
                                      <p:cBhvr>
                                        <p:cTn id="69" dur="1000" fill="hold"/>
                                        <p:tgtEl>
                                          <p:spTgt spid="14340">
                                            <p:txEl>
                                              <p:pRg st="0" end="0"/>
                                            </p:txEl>
                                          </p:spTgt>
                                        </p:tgtEl>
                                        <p:attrNameLst>
                                          <p:attrName>ppt_h</p:attrName>
                                        </p:attrNameLst>
                                      </p:cBhvr>
                                      <p:tavLst>
                                        <p:tav tm="0">
                                          <p:val>
                                            <p:fltVal val="0"/>
                                          </p:val>
                                        </p:tav>
                                        <p:tav tm="100000">
                                          <p:val>
                                            <p:strVal val="#ppt_h"/>
                                          </p:val>
                                        </p:tav>
                                      </p:tavLst>
                                    </p:anim>
                                    <p:anim calcmode="lin" valueType="num">
                                      <p:cBhvr>
                                        <p:cTn id="70" dur="1000" fill="hold"/>
                                        <p:tgtEl>
                                          <p:spTgt spid="1434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71" dur="1000" fill="hold"/>
                                        <p:tgtEl>
                                          <p:spTgt spid="1434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2" fill="hold">
                      <p:stCondLst>
                        <p:cond delay="indefinite"/>
                      </p:stCondLst>
                      <p:childTnLst>
                        <p:par>
                          <p:cTn id="73" fill="hold">
                            <p:stCondLst>
                              <p:cond delay="0"/>
                            </p:stCondLst>
                            <p:childTnLst>
                              <p:par>
                                <p:cTn id="74" presetID="15" presetClass="entr" presetSubtype="0" fill="hold" grpId="0" nodeType="clickEffect">
                                  <p:stCondLst>
                                    <p:cond delay="0"/>
                                  </p:stCondLst>
                                  <p:childTnLst>
                                    <p:set>
                                      <p:cBhvr>
                                        <p:cTn id="75" dur="1" fill="hold">
                                          <p:stCondLst>
                                            <p:cond delay="0"/>
                                          </p:stCondLst>
                                        </p:cTn>
                                        <p:tgtEl>
                                          <p:spTgt spid="14340">
                                            <p:txEl>
                                              <p:pRg st="1" end="1"/>
                                            </p:txEl>
                                          </p:spTgt>
                                        </p:tgtEl>
                                        <p:attrNameLst>
                                          <p:attrName>style.visibility</p:attrName>
                                        </p:attrNameLst>
                                      </p:cBhvr>
                                      <p:to>
                                        <p:strVal val="visible"/>
                                      </p:to>
                                    </p:set>
                                    <p:anim calcmode="lin" valueType="num">
                                      <p:cBhvr>
                                        <p:cTn id="76" dur="1000" fill="hold"/>
                                        <p:tgtEl>
                                          <p:spTgt spid="14340">
                                            <p:txEl>
                                              <p:pRg st="1" end="1"/>
                                            </p:txEl>
                                          </p:spTgt>
                                        </p:tgtEl>
                                        <p:attrNameLst>
                                          <p:attrName>ppt_w</p:attrName>
                                        </p:attrNameLst>
                                      </p:cBhvr>
                                      <p:tavLst>
                                        <p:tav tm="0">
                                          <p:val>
                                            <p:fltVal val="0"/>
                                          </p:val>
                                        </p:tav>
                                        <p:tav tm="100000">
                                          <p:val>
                                            <p:strVal val="#ppt_w"/>
                                          </p:val>
                                        </p:tav>
                                      </p:tavLst>
                                    </p:anim>
                                    <p:anim calcmode="lin" valueType="num">
                                      <p:cBhvr>
                                        <p:cTn id="77" dur="1000" fill="hold"/>
                                        <p:tgtEl>
                                          <p:spTgt spid="14340">
                                            <p:txEl>
                                              <p:pRg st="1" end="1"/>
                                            </p:txEl>
                                          </p:spTgt>
                                        </p:tgtEl>
                                        <p:attrNameLst>
                                          <p:attrName>ppt_h</p:attrName>
                                        </p:attrNameLst>
                                      </p:cBhvr>
                                      <p:tavLst>
                                        <p:tav tm="0">
                                          <p:val>
                                            <p:fltVal val="0"/>
                                          </p:val>
                                        </p:tav>
                                        <p:tav tm="100000">
                                          <p:val>
                                            <p:strVal val="#ppt_h"/>
                                          </p:val>
                                        </p:tav>
                                      </p:tavLst>
                                    </p:anim>
                                    <p:anim calcmode="lin" valueType="num">
                                      <p:cBhvr>
                                        <p:cTn id="78" dur="1000" fill="hold"/>
                                        <p:tgtEl>
                                          <p:spTgt spid="1434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79" dur="1000" fill="hold"/>
                                        <p:tgtEl>
                                          <p:spTgt spid="1434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0" fill="hold">
                      <p:stCondLst>
                        <p:cond delay="indefinite"/>
                      </p:stCondLst>
                      <p:childTnLst>
                        <p:par>
                          <p:cTn id="81" fill="hold">
                            <p:stCondLst>
                              <p:cond delay="0"/>
                            </p:stCondLst>
                            <p:childTnLst>
                              <p:par>
                                <p:cTn id="82" presetID="15" presetClass="entr" presetSubtype="0" fill="hold" grpId="0" nodeType="clickEffect">
                                  <p:stCondLst>
                                    <p:cond delay="0"/>
                                  </p:stCondLst>
                                  <p:childTnLst>
                                    <p:set>
                                      <p:cBhvr>
                                        <p:cTn id="83" dur="1" fill="hold">
                                          <p:stCondLst>
                                            <p:cond delay="0"/>
                                          </p:stCondLst>
                                        </p:cTn>
                                        <p:tgtEl>
                                          <p:spTgt spid="14340">
                                            <p:txEl>
                                              <p:pRg st="2" end="2"/>
                                            </p:txEl>
                                          </p:spTgt>
                                        </p:tgtEl>
                                        <p:attrNameLst>
                                          <p:attrName>style.visibility</p:attrName>
                                        </p:attrNameLst>
                                      </p:cBhvr>
                                      <p:to>
                                        <p:strVal val="visible"/>
                                      </p:to>
                                    </p:set>
                                    <p:anim calcmode="lin" valueType="num">
                                      <p:cBhvr>
                                        <p:cTn id="84" dur="1000" fill="hold"/>
                                        <p:tgtEl>
                                          <p:spTgt spid="14340">
                                            <p:txEl>
                                              <p:pRg st="2" end="2"/>
                                            </p:txEl>
                                          </p:spTgt>
                                        </p:tgtEl>
                                        <p:attrNameLst>
                                          <p:attrName>ppt_w</p:attrName>
                                        </p:attrNameLst>
                                      </p:cBhvr>
                                      <p:tavLst>
                                        <p:tav tm="0">
                                          <p:val>
                                            <p:fltVal val="0"/>
                                          </p:val>
                                        </p:tav>
                                        <p:tav tm="100000">
                                          <p:val>
                                            <p:strVal val="#ppt_w"/>
                                          </p:val>
                                        </p:tav>
                                      </p:tavLst>
                                    </p:anim>
                                    <p:anim calcmode="lin" valueType="num">
                                      <p:cBhvr>
                                        <p:cTn id="85" dur="1000" fill="hold"/>
                                        <p:tgtEl>
                                          <p:spTgt spid="14340">
                                            <p:txEl>
                                              <p:pRg st="2" end="2"/>
                                            </p:txEl>
                                          </p:spTgt>
                                        </p:tgtEl>
                                        <p:attrNameLst>
                                          <p:attrName>ppt_h</p:attrName>
                                        </p:attrNameLst>
                                      </p:cBhvr>
                                      <p:tavLst>
                                        <p:tav tm="0">
                                          <p:val>
                                            <p:fltVal val="0"/>
                                          </p:val>
                                        </p:tav>
                                        <p:tav tm="100000">
                                          <p:val>
                                            <p:strVal val="#ppt_h"/>
                                          </p:val>
                                        </p:tav>
                                      </p:tavLst>
                                    </p:anim>
                                    <p:anim calcmode="lin" valueType="num">
                                      <p:cBhvr>
                                        <p:cTn id="86" dur="1000" fill="hold"/>
                                        <p:tgtEl>
                                          <p:spTgt spid="1434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1434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15" presetClass="entr" presetSubtype="0" fill="hold" grpId="0" nodeType="clickEffect">
                                  <p:stCondLst>
                                    <p:cond delay="0"/>
                                  </p:stCondLst>
                                  <p:childTnLst>
                                    <p:set>
                                      <p:cBhvr>
                                        <p:cTn id="91" dur="1" fill="hold">
                                          <p:stCondLst>
                                            <p:cond delay="0"/>
                                          </p:stCondLst>
                                        </p:cTn>
                                        <p:tgtEl>
                                          <p:spTgt spid="14340">
                                            <p:txEl>
                                              <p:pRg st="4" end="4"/>
                                            </p:txEl>
                                          </p:spTgt>
                                        </p:tgtEl>
                                        <p:attrNameLst>
                                          <p:attrName>style.visibility</p:attrName>
                                        </p:attrNameLst>
                                      </p:cBhvr>
                                      <p:to>
                                        <p:strVal val="visible"/>
                                      </p:to>
                                    </p:set>
                                    <p:anim calcmode="lin" valueType="num">
                                      <p:cBhvr>
                                        <p:cTn id="92" dur="1000" fill="hold"/>
                                        <p:tgtEl>
                                          <p:spTgt spid="14340">
                                            <p:txEl>
                                              <p:pRg st="4" end="4"/>
                                            </p:txEl>
                                          </p:spTgt>
                                        </p:tgtEl>
                                        <p:attrNameLst>
                                          <p:attrName>ppt_w</p:attrName>
                                        </p:attrNameLst>
                                      </p:cBhvr>
                                      <p:tavLst>
                                        <p:tav tm="0">
                                          <p:val>
                                            <p:fltVal val="0"/>
                                          </p:val>
                                        </p:tav>
                                        <p:tav tm="100000">
                                          <p:val>
                                            <p:strVal val="#ppt_w"/>
                                          </p:val>
                                        </p:tav>
                                      </p:tavLst>
                                    </p:anim>
                                    <p:anim calcmode="lin" valueType="num">
                                      <p:cBhvr>
                                        <p:cTn id="93" dur="1000" fill="hold"/>
                                        <p:tgtEl>
                                          <p:spTgt spid="14340">
                                            <p:txEl>
                                              <p:pRg st="4" end="4"/>
                                            </p:txEl>
                                          </p:spTgt>
                                        </p:tgtEl>
                                        <p:attrNameLst>
                                          <p:attrName>ppt_h</p:attrName>
                                        </p:attrNameLst>
                                      </p:cBhvr>
                                      <p:tavLst>
                                        <p:tav tm="0">
                                          <p:val>
                                            <p:fltVal val="0"/>
                                          </p:val>
                                        </p:tav>
                                        <p:tav tm="100000">
                                          <p:val>
                                            <p:strVal val="#ppt_h"/>
                                          </p:val>
                                        </p:tav>
                                      </p:tavLst>
                                    </p:anim>
                                    <p:anim calcmode="lin" valueType="num">
                                      <p:cBhvr>
                                        <p:cTn id="94" dur="1000" fill="hold"/>
                                        <p:tgtEl>
                                          <p:spTgt spid="14340">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14340">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6" fill="hold">
                      <p:stCondLst>
                        <p:cond delay="indefinite"/>
                      </p:stCondLst>
                      <p:childTnLst>
                        <p:par>
                          <p:cTn id="97" fill="hold">
                            <p:stCondLst>
                              <p:cond delay="0"/>
                            </p:stCondLst>
                            <p:childTnLst>
                              <p:par>
                                <p:cTn id="98" presetID="15" presetClass="entr" presetSubtype="0" fill="hold" grpId="0" nodeType="clickEffect">
                                  <p:stCondLst>
                                    <p:cond delay="0"/>
                                  </p:stCondLst>
                                  <p:childTnLst>
                                    <p:set>
                                      <p:cBhvr>
                                        <p:cTn id="99" dur="1" fill="hold">
                                          <p:stCondLst>
                                            <p:cond delay="0"/>
                                          </p:stCondLst>
                                        </p:cTn>
                                        <p:tgtEl>
                                          <p:spTgt spid="14340">
                                            <p:txEl>
                                              <p:pRg st="6" end="6"/>
                                            </p:txEl>
                                          </p:spTgt>
                                        </p:tgtEl>
                                        <p:attrNameLst>
                                          <p:attrName>style.visibility</p:attrName>
                                        </p:attrNameLst>
                                      </p:cBhvr>
                                      <p:to>
                                        <p:strVal val="visible"/>
                                      </p:to>
                                    </p:set>
                                    <p:anim calcmode="lin" valueType="num">
                                      <p:cBhvr>
                                        <p:cTn id="100" dur="1000" fill="hold"/>
                                        <p:tgtEl>
                                          <p:spTgt spid="14340">
                                            <p:txEl>
                                              <p:pRg st="6" end="6"/>
                                            </p:txEl>
                                          </p:spTgt>
                                        </p:tgtEl>
                                        <p:attrNameLst>
                                          <p:attrName>ppt_w</p:attrName>
                                        </p:attrNameLst>
                                      </p:cBhvr>
                                      <p:tavLst>
                                        <p:tav tm="0">
                                          <p:val>
                                            <p:fltVal val="0"/>
                                          </p:val>
                                        </p:tav>
                                        <p:tav tm="100000">
                                          <p:val>
                                            <p:strVal val="#ppt_w"/>
                                          </p:val>
                                        </p:tav>
                                      </p:tavLst>
                                    </p:anim>
                                    <p:anim calcmode="lin" valueType="num">
                                      <p:cBhvr>
                                        <p:cTn id="101" dur="1000" fill="hold"/>
                                        <p:tgtEl>
                                          <p:spTgt spid="14340">
                                            <p:txEl>
                                              <p:pRg st="6" end="6"/>
                                            </p:txEl>
                                          </p:spTgt>
                                        </p:tgtEl>
                                        <p:attrNameLst>
                                          <p:attrName>ppt_h</p:attrName>
                                        </p:attrNameLst>
                                      </p:cBhvr>
                                      <p:tavLst>
                                        <p:tav tm="0">
                                          <p:val>
                                            <p:fltVal val="0"/>
                                          </p:val>
                                        </p:tav>
                                        <p:tav tm="100000">
                                          <p:val>
                                            <p:strVal val="#ppt_h"/>
                                          </p:val>
                                        </p:tav>
                                      </p:tavLst>
                                    </p:anim>
                                    <p:anim calcmode="lin" valueType="num">
                                      <p:cBhvr>
                                        <p:cTn id="102" dur="1000" fill="hold"/>
                                        <p:tgtEl>
                                          <p:spTgt spid="14340">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103" dur="1000" fill="hold"/>
                                        <p:tgtEl>
                                          <p:spTgt spid="14340">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nimBg="1"/>
      <p:bldP spid="14340" grpId="0" build="p" animBg="1"/>
      <p:bldP spid="1434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a:xfrm>
            <a:off x="685800" y="304800"/>
            <a:ext cx="7772400" cy="914400"/>
          </a:xfrm>
          <a:solidFill>
            <a:srgbClr val="99CCFF"/>
          </a:solidFill>
        </p:spPr>
        <p:txBody>
          <a:bodyPr/>
          <a:lstStyle/>
          <a:p>
            <a:pPr eaLnBrk="1" hangingPunct="1"/>
            <a:r>
              <a:rPr lang="en-US" b="1" dirty="0" err="1" smtClean="0">
                <a:latin typeface="Arial" charset="0"/>
                <a:ea typeface="ヒラギノ角ゴ Pro W3" charset="0"/>
                <a:cs typeface="ヒラギノ角ゴ Pro W3" charset="0"/>
              </a:rPr>
              <a:t>Componentes</a:t>
            </a:r>
            <a:r>
              <a:rPr lang="en-US" b="1" dirty="0" smtClean="0">
                <a:latin typeface="Arial" charset="0"/>
                <a:ea typeface="ヒラギノ角ゴ Pro W3" charset="0"/>
                <a:cs typeface="ヒラギノ角ゴ Pro W3" charset="0"/>
              </a:rPr>
              <a:t> de </a:t>
            </a:r>
            <a:r>
              <a:rPr lang="en-US" b="1" dirty="0">
                <a:latin typeface="Arial" charset="0"/>
                <a:ea typeface="ヒラギノ角ゴ Pro W3" charset="0"/>
                <a:cs typeface="ヒラギノ角ゴ Pro W3" charset="0"/>
              </a:rPr>
              <a:t>CLIL</a:t>
            </a:r>
            <a:endParaRPr lang="en-US" dirty="0">
              <a:latin typeface="Arial" charset="0"/>
              <a:ea typeface="ヒラギノ角ゴ Pro W3" charset="0"/>
              <a:cs typeface="ヒラギノ角ゴ Pro W3" charset="0"/>
            </a:endParaRPr>
          </a:p>
        </p:txBody>
      </p:sp>
      <p:sp>
        <p:nvSpPr>
          <p:cNvPr id="295939" name="Rectangle 3"/>
          <p:cNvSpPr>
            <a:spLocks noGrp="1" noChangeArrowheads="1"/>
          </p:cNvSpPr>
          <p:nvPr>
            <p:ph type="body" sz="half" idx="2"/>
          </p:nvPr>
        </p:nvSpPr>
        <p:spPr>
          <a:xfrm>
            <a:off x="3429000" y="1371600"/>
            <a:ext cx="5715000" cy="5486400"/>
          </a:xfrm>
          <a:solidFill>
            <a:srgbClr val="CC99FF"/>
          </a:solidFill>
        </p:spPr>
        <p:txBody>
          <a:bodyPr/>
          <a:lstStyle/>
          <a:p>
            <a:pPr eaLnBrk="1" hangingPunct="1">
              <a:buFontTx/>
              <a:buNone/>
            </a:pPr>
            <a:r>
              <a:rPr lang="en-US" sz="2800" dirty="0">
                <a:latin typeface="Arial" charset="0"/>
                <a:ea typeface="ヒラギノ角ゴ Pro W3" charset="0"/>
                <a:cs typeface="ヒラギノ角ゴ Pro W3" charset="0"/>
              </a:rPr>
              <a:t>         </a:t>
            </a:r>
            <a:r>
              <a:rPr lang="en-US" sz="2800" b="1" dirty="0">
                <a:latin typeface="Arial" charset="0"/>
                <a:ea typeface="ヒラギノ角ゴ Pro W3" charset="0"/>
                <a:cs typeface="ヒラギノ角ゴ Pro W3" charset="0"/>
              </a:rPr>
              <a:t> </a:t>
            </a:r>
            <a:r>
              <a:rPr lang="en-US" sz="2800" dirty="0">
                <a:latin typeface="Arial" charset="0"/>
                <a:ea typeface="ヒラギノ角ゴ Pro W3" charset="0"/>
                <a:cs typeface="ヒラギノ角ゴ Pro W3" charset="0"/>
              </a:rPr>
              <a:t> </a:t>
            </a:r>
            <a:r>
              <a:rPr lang="en-US" sz="2800" dirty="0" err="1" smtClean="0">
                <a:latin typeface="Arial" charset="0"/>
                <a:ea typeface="ヒラギノ角ゴ Pro W3" charset="0"/>
                <a:cs typeface="ヒラギノ角ゴ Pro W3" charset="0"/>
              </a:rPr>
              <a:t>Es</a:t>
            </a:r>
            <a:r>
              <a:rPr lang="en-US" altLang="ja-JP" sz="2800" dirty="0" smtClean="0">
                <a:latin typeface="Arial" charset="0"/>
                <a:ea typeface="ヒラギノ角ゴ Pro W3" charset="0"/>
                <a:cs typeface="ヒラギノ角ゴ Pro W3" charset="0"/>
              </a:rPr>
              <a:t> </a:t>
            </a:r>
            <a:r>
              <a:rPr lang="en-US" altLang="ja-JP" sz="2800" dirty="0" err="1" smtClean="0">
                <a:latin typeface="Arial" charset="0"/>
                <a:ea typeface="ヒラギノ角ゴ Pro W3" charset="0"/>
                <a:cs typeface="ヒラギノ角ゴ Pro W3" charset="0"/>
              </a:rPr>
              <a:t>ecléctico</a:t>
            </a:r>
            <a:r>
              <a:rPr lang="en-US" altLang="ja-JP" sz="2800" dirty="0" smtClean="0">
                <a:latin typeface="Arial" charset="0"/>
                <a:ea typeface="ヒラギノ角ゴ Pro W3" charset="0"/>
                <a:cs typeface="ヒラギノ角ゴ Pro W3" charset="0"/>
              </a:rPr>
              <a:t>.</a:t>
            </a:r>
          </a:p>
          <a:p>
            <a:pPr eaLnBrk="1" hangingPunct="1"/>
            <a:r>
              <a:rPr lang="en-US" sz="2800" dirty="0" err="1" smtClean="0">
                <a:latin typeface="Arial" charset="0"/>
                <a:ea typeface="ヒラギノ角ゴ Pro W3" charset="0"/>
                <a:cs typeface="ヒラギノ角ゴ Pro W3" charset="0"/>
              </a:rPr>
              <a:t>Fluidez</a:t>
            </a:r>
            <a:r>
              <a:rPr lang="en-US" sz="2800" dirty="0" smtClean="0">
                <a:latin typeface="Arial" charset="0"/>
                <a:ea typeface="ヒラギノ角ゴ Pro W3" charset="0"/>
                <a:cs typeface="ヒラギノ角ゴ Pro W3" charset="0"/>
              </a:rPr>
              <a:t> </a:t>
            </a:r>
            <a:endParaRPr lang="en-US" sz="2800" dirty="0">
              <a:latin typeface="Arial" charset="0"/>
              <a:ea typeface="ヒラギノ角ゴ Pro W3" charset="0"/>
              <a:cs typeface="ヒラギノ角ゴ Pro W3" charset="0"/>
            </a:endParaRPr>
          </a:p>
          <a:p>
            <a:pPr eaLnBrk="1" hangingPunct="1"/>
            <a:r>
              <a:rPr lang="en-US" sz="2800" dirty="0" smtClean="0">
                <a:latin typeface="Arial" charset="0"/>
                <a:ea typeface="ヒラギノ角ゴ Pro W3" charset="0"/>
                <a:cs typeface="ヒラギノ角ゴ Pro W3" charset="0"/>
              </a:rPr>
              <a:t>1.Confianza &gt;  2.Fluidez &gt;        </a:t>
            </a:r>
          </a:p>
          <a:p>
            <a:pPr marL="0" indent="0" eaLnBrk="1" hangingPunct="1">
              <a:buNone/>
            </a:pPr>
            <a:r>
              <a:rPr lang="en-US" sz="2800" dirty="0" smtClean="0">
                <a:latin typeface="Arial" charset="0"/>
                <a:ea typeface="ヒラギノ角ゴ Pro W3" charset="0"/>
                <a:cs typeface="ヒラギノ角ゴ Pro W3" charset="0"/>
              </a:rPr>
              <a:t>             3. </a:t>
            </a:r>
            <a:r>
              <a:rPr lang="en-US" sz="2800" dirty="0" err="1" smtClean="0">
                <a:latin typeface="Arial" charset="0"/>
                <a:ea typeface="ヒラギノ角ゴ Pro W3" charset="0"/>
                <a:cs typeface="ヒラギノ角ゴ Pro W3" charset="0"/>
              </a:rPr>
              <a:t>Mejor</a:t>
            </a:r>
            <a:r>
              <a:rPr lang="en-US" sz="2800" dirty="0" smtClean="0">
                <a:latin typeface="Arial" charset="0"/>
                <a:ea typeface="ヒラギノ角ゴ Pro W3" charset="0"/>
                <a:cs typeface="ヒラギノ角ゴ Pro W3" charset="0"/>
              </a:rPr>
              <a:t> </a:t>
            </a:r>
            <a:r>
              <a:rPr lang="en-US" sz="2800" dirty="0" err="1">
                <a:latin typeface="Arial" charset="0"/>
                <a:ea typeface="ヒラギノ角ゴ Pro W3" charset="0"/>
                <a:cs typeface="ヒラギノ角ゴ Pro W3" charset="0"/>
              </a:rPr>
              <a:t>g</a:t>
            </a:r>
            <a:r>
              <a:rPr lang="en-US" sz="2800" dirty="0" err="1" smtClean="0">
                <a:latin typeface="Arial" charset="0"/>
                <a:ea typeface="ヒラギノ角ゴ Pro W3" charset="0"/>
                <a:cs typeface="ヒラギノ角ゴ Pro W3" charset="0"/>
              </a:rPr>
              <a:t>ramática</a:t>
            </a:r>
            <a:endParaRPr lang="en-US" sz="2800" dirty="0">
              <a:latin typeface="Arial" charset="0"/>
              <a:ea typeface="ヒラギノ角ゴ Pro W3" charset="0"/>
              <a:cs typeface="ヒラギノ角ゴ Pro W3" charset="0"/>
            </a:endParaRPr>
          </a:p>
          <a:p>
            <a:pPr eaLnBrk="1" hangingPunct="1"/>
            <a:r>
              <a:rPr lang="en-US" sz="2800" dirty="0" smtClean="0">
                <a:latin typeface="Arial" charset="0"/>
                <a:ea typeface="ヒラギノ角ゴ Pro W3" charset="0"/>
                <a:cs typeface="ヒラギノ角ゴ Pro W3" charset="0"/>
              </a:rPr>
              <a:t>Los </a:t>
            </a:r>
            <a:r>
              <a:rPr lang="en-US" sz="2800" dirty="0" err="1" smtClean="0">
                <a:latin typeface="Arial" charset="0"/>
                <a:ea typeface="ヒラギノ角ゴ Pro W3" charset="0"/>
                <a:cs typeface="ヒラギノ角ゴ Pro W3" charset="0"/>
              </a:rPr>
              <a:t>errores</a:t>
            </a:r>
            <a:r>
              <a:rPr lang="en-US" sz="2800" dirty="0" smtClean="0">
                <a:latin typeface="Arial" charset="0"/>
                <a:ea typeface="ヒラギノ角ゴ Pro W3" charset="0"/>
                <a:cs typeface="ヒラギノ角ゴ Pro W3" charset="0"/>
              </a:rPr>
              <a:t> son </a:t>
            </a:r>
            <a:r>
              <a:rPr lang="en-US" sz="2800" dirty="0" err="1" smtClean="0">
                <a:latin typeface="Arial" charset="0"/>
                <a:ea typeface="ヒラギノ角ゴ Pro W3" charset="0"/>
                <a:cs typeface="ヒラギノ角ゴ Pro W3" charset="0"/>
              </a:rPr>
              <a:t>naturales</a:t>
            </a:r>
            <a:r>
              <a:rPr lang="en-US" sz="2800" dirty="0">
                <a:latin typeface="Arial" charset="0"/>
                <a:ea typeface="ヒラギノ角ゴ Pro W3" charset="0"/>
                <a:cs typeface="ヒラギノ角ゴ Pro W3" charset="0"/>
              </a:rPr>
              <a:t> </a:t>
            </a:r>
            <a:r>
              <a:rPr lang="en-US" sz="2800" dirty="0" smtClean="0">
                <a:latin typeface="Arial" charset="0"/>
                <a:ea typeface="ヒラギノ角ゴ Pro W3" charset="0"/>
                <a:cs typeface="ヒラギノ角ゴ Pro W3" charset="0"/>
              </a:rPr>
              <a:t>en el </a:t>
            </a:r>
            <a:r>
              <a:rPr lang="en-US" sz="2800" dirty="0" err="1" smtClean="0">
                <a:latin typeface="Arial" charset="0"/>
                <a:ea typeface="ヒラギノ角ゴ Pro W3" charset="0"/>
                <a:cs typeface="ヒラギノ角ゴ Pro W3" charset="0"/>
              </a:rPr>
              <a:t>aprendizaje</a:t>
            </a:r>
            <a:r>
              <a:rPr lang="en-US" sz="2800" dirty="0" smtClean="0">
                <a:latin typeface="Arial" charset="0"/>
                <a:ea typeface="ヒラギノ角ゴ Pro W3" charset="0"/>
                <a:cs typeface="ヒラギノ角ゴ Pro W3" charset="0"/>
              </a:rPr>
              <a:t>.</a:t>
            </a:r>
          </a:p>
          <a:p>
            <a:pPr marL="0" indent="0" eaLnBrk="1" hangingPunct="1">
              <a:buNone/>
            </a:pPr>
            <a:endParaRPr lang="en-US" sz="2800" b="1" dirty="0" smtClean="0">
              <a:latin typeface="Arial" charset="0"/>
              <a:ea typeface="ヒラギノ角ゴ Pro W3" charset="0"/>
              <a:cs typeface="ヒラギノ角ゴ Pro W3" charset="0"/>
            </a:endParaRPr>
          </a:p>
          <a:p>
            <a:pPr eaLnBrk="1" hangingPunct="1"/>
            <a:r>
              <a:rPr lang="en-US" sz="2800" i="1" dirty="0" smtClean="0">
                <a:latin typeface="Arial" charset="0"/>
                <a:ea typeface="ヒラギノ角ゴ Pro W3" charset="0"/>
                <a:cs typeface="ヒラギノ角ゴ Pro W3" charset="0"/>
              </a:rPr>
              <a:t>The </a:t>
            </a:r>
            <a:r>
              <a:rPr lang="en-US" sz="2800" i="1" dirty="0">
                <a:latin typeface="Arial" charset="0"/>
                <a:ea typeface="ヒラギノ角ゴ Pro W3" charset="0"/>
                <a:cs typeface="ヒラギノ角ゴ Pro W3" charset="0"/>
              </a:rPr>
              <a:t>Natural Approach</a:t>
            </a:r>
            <a:r>
              <a:rPr lang="en-US" sz="2800" dirty="0">
                <a:latin typeface="Arial" charset="0"/>
                <a:ea typeface="ヒラギノ角ゴ Pro W3" charset="0"/>
                <a:cs typeface="ヒラギノ角ゴ Pro W3" charset="0"/>
              </a:rPr>
              <a:t> (</a:t>
            </a:r>
            <a:r>
              <a:rPr lang="en-US" sz="2800" dirty="0" err="1">
                <a:latin typeface="Arial" charset="0"/>
                <a:ea typeface="ヒラギノ角ゴ Pro W3" charset="0"/>
                <a:cs typeface="ヒラギノ角ゴ Pro W3" charset="0"/>
              </a:rPr>
              <a:t>Krashen</a:t>
            </a:r>
            <a:r>
              <a:rPr lang="en-US" sz="2800" dirty="0">
                <a:latin typeface="Arial" charset="0"/>
                <a:ea typeface="ヒラギノ角ゴ Pro W3" charset="0"/>
                <a:cs typeface="ヒラギノ角ゴ Pro W3" charset="0"/>
              </a:rPr>
              <a:t>)</a:t>
            </a:r>
          </a:p>
          <a:p>
            <a:pPr eaLnBrk="1" hangingPunct="1"/>
            <a:r>
              <a:rPr lang="en-US" sz="2800" dirty="0" smtClean="0">
                <a:latin typeface="Arial" charset="0"/>
                <a:ea typeface="ヒラギノ角ゴ Pro W3" charset="0"/>
                <a:cs typeface="ヒラギノ角ゴ Pro W3" charset="0"/>
              </a:rPr>
              <a:t>No hay </a:t>
            </a:r>
            <a:r>
              <a:rPr lang="en-US" sz="2800" dirty="0" err="1" smtClean="0">
                <a:latin typeface="Arial" charset="0"/>
                <a:ea typeface="ヒラギノ角ゴ Pro W3" charset="0"/>
                <a:cs typeface="ヒラギノ角ゴ Pro W3" charset="0"/>
              </a:rPr>
              <a:t>textos</a:t>
            </a:r>
            <a:r>
              <a:rPr lang="en-US" sz="2800" dirty="0" smtClean="0">
                <a:latin typeface="Arial" charset="0"/>
                <a:ea typeface="ヒラギノ角ゴ Pro W3" charset="0"/>
                <a:cs typeface="ヒラギノ角ゴ Pro W3" charset="0"/>
              </a:rPr>
              <a:t> </a:t>
            </a:r>
            <a:r>
              <a:rPr lang="en-US" sz="2800" dirty="0" err="1" smtClean="0">
                <a:latin typeface="Arial" charset="0"/>
                <a:ea typeface="ヒラギノ角ゴ Pro W3" charset="0"/>
                <a:cs typeface="ヒラギノ角ゴ Pro W3" charset="0"/>
              </a:rPr>
              <a:t>específicos</a:t>
            </a:r>
            <a:r>
              <a:rPr lang="en-US" sz="2800" dirty="0" smtClean="0">
                <a:latin typeface="Arial" charset="0"/>
                <a:ea typeface="ヒラギノ角ゴ Pro W3" charset="0"/>
                <a:cs typeface="ヒラギノ角ゴ Pro W3" charset="0"/>
              </a:rPr>
              <a:t>.</a:t>
            </a:r>
          </a:p>
          <a:p>
            <a:pPr eaLnBrk="1" hangingPunct="1"/>
            <a:r>
              <a:rPr lang="en-US" sz="2800" dirty="0" err="1" smtClean="0">
                <a:latin typeface="Arial" charset="0"/>
                <a:ea typeface="ヒラギノ角ゴ Pro W3" charset="0"/>
                <a:cs typeface="ヒラギノ角ゴ Pro W3" charset="0"/>
              </a:rPr>
              <a:t>Aprendemos</a:t>
            </a:r>
            <a:r>
              <a:rPr lang="en-US" sz="2800" dirty="0" smtClean="0">
                <a:latin typeface="Arial" charset="0"/>
                <a:ea typeface="ヒラギノ角ゴ Pro W3" charset="0"/>
                <a:cs typeface="ヒラギノ角ゴ Pro W3" charset="0"/>
              </a:rPr>
              <a:t> </a:t>
            </a:r>
            <a:r>
              <a:rPr lang="en-US" sz="2800" dirty="0" err="1" smtClean="0">
                <a:latin typeface="Arial" charset="0"/>
                <a:ea typeface="ヒラギノ角ゴ Pro W3" charset="0"/>
                <a:cs typeface="ヒラギノ角ゴ Pro W3" charset="0"/>
              </a:rPr>
              <a:t>durante</a:t>
            </a:r>
            <a:r>
              <a:rPr lang="en-US" sz="2800" dirty="0" smtClean="0">
                <a:latin typeface="Arial" charset="0"/>
                <a:ea typeface="ヒラギノ角ゴ Pro W3" charset="0"/>
                <a:cs typeface="ヒラギノ角ゴ Pro W3" charset="0"/>
              </a:rPr>
              <a:t> </a:t>
            </a:r>
          </a:p>
          <a:p>
            <a:pPr marL="0" indent="0" eaLnBrk="1" hangingPunct="1">
              <a:buNone/>
            </a:pPr>
            <a:r>
              <a:rPr lang="en-US" sz="2800" dirty="0">
                <a:latin typeface="Arial" charset="0"/>
                <a:ea typeface="ヒラギノ角ゴ Pro W3" charset="0"/>
                <a:cs typeface="ヒラギノ角ゴ Pro W3" charset="0"/>
              </a:rPr>
              <a:t> </a:t>
            </a:r>
            <a:r>
              <a:rPr lang="en-US" sz="2800" dirty="0" smtClean="0">
                <a:latin typeface="Arial" charset="0"/>
                <a:ea typeface="ヒラギノ角ゴ Pro W3" charset="0"/>
                <a:cs typeface="ヒラギノ角ゴ Pro W3" charset="0"/>
              </a:rPr>
              <a:t>   </a:t>
            </a:r>
            <a:r>
              <a:rPr lang="en-US" sz="2800" dirty="0" err="1" smtClean="0">
                <a:latin typeface="Arial" charset="0"/>
                <a:ea typeface="ヒラギノ角ゴ Pro W3" charset="0"/>
                <a:cs typeface="ヒラギノ角ゴ Pro W3" charset="0"/>
              </a:rPr>
              <a:t>toda</a:t>
            </a:r>
            <a:r>
              <a:rPr lang="en-US" sz="2800" dirty="0" smtClean="0">
                <a:latin typeface="Arial" charset="0"/>
                <a:ea typeface="ヒラギノ角ゴ Pro W3" charset="0"/>
                <a:cs typeface="ヒラギノ角ゴ Pro W3" charset="0"/>
              </a:rPr>
              <a:t> la </a:t>
            </a:r>
            <a:r>
              <a:rPr lang="en-US" sz="2800" dirty="0" err="1" smtClean="0">
                <a:latin typeface="Arial" charset="0"/>
                <a:ea typeface="ヒラギノ角ゴ Pro W3" charset="0"/>
                <a:cs typeface="ヒラギノ角ゴ Pro W3" charset="0"/>
              </a:rPr>
              <a:t>vida</a:t>
            </a:r>
            <a:r>
              <a:rPr lang="en-US" sz="2800" dirty="0" smtClean="0">
                <a:latin typeface="Arial" charset="0"/>
                <a:ea typeface="ヒラギノ角ゴ Pro W3" charset="0"/>
                <a:cs typeface="ヒラギノ角ゴ Pro W3" charset="0"/>
              </a:rPr>
              <a:t>.</a:t>
            </a:r>
            <a:endParaRPr lang="en-US" sz="2800" dirty="0">
              <a:latin typeface="Arial" charset="0"/>
              <a:ea typeface="ヒラギノ角ゴ Pro W3" charset="0"/>
              <a:cs typeface="ヒラギノ角ゴ Pro W3" charset="0"/>
            </a:endParaRPr>
          </a:p>
        </p:txBody>
      </p:sp>
      <p:pic>
        <p:nvPicPr>
          <p:cNvPr id="295940" name="Picture 4"/>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0" y="1600200"/>
            <a:ext cx="3352800" cy="5257800"/>
          </a:xfrm>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7876540" y="5846445"/>
            <a:ext cx="1267460" cy="1011555"/>
          </a:xfrm>
          <a:prstGeom prst="rect">
            <a:avLst/>
          </a:prstGeom>
          <a:noFill/>
          <a:ln>
            <a:noFill/>
          </a:ln>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295940"/>
                                        </p:tgtEl>
                                        <p:attrNameLst>
                                          <p:attrName>style.visibility</p:attrName>
                                        </p:attrNameLst>
                                      </p:cBhvr>
                                      <p:to>
                                        <p:strVal val="visible"/>
                                      </p:to>
                                    </p:set>
                                    <p:animEffect transition="in" filter="fade">
                                      <p:cBhvr>
                                        <p:cTn id="7" dur="1000"/>
                                        <p:tgtEl>
                                          <p:spTgt spid="295940"/>
                                        </p:tgtEl>
                                      </p:cBhvr>
                                    </p:animEffect>
                                    <p:anim calcmode="lin" valueType="num">
                                      <p:cBhvr>
                                        <p:cTn id="8" dur="1000" fill="hold"/>
                                        <p:tgtEl>
                                          <p:spTgt spid="295940"/>
                                        </p:tgtEl>
                                        <p:attrNameLst>
                                          <p:attrName>ppt_x</p:attrName>
                                        </p:attrNameLst>
                                      </p:cBhvr>
                                      <p:tavLst>
                                        <p:tav tm="0">
                                          <p:val>
                                            <p:strVal val="#ppt_x"/>
                                          </p:val>
                                        </p:tav>
                                        <p:tav tm="100000">
                                          <p:val>
                                            <p:strVal val="#ppt_x"/>
                                          </p:val>
                                        </p:tav>
                                      </p:tavLst>
                                    </p:anim>
                                    <p:anim calcmode="lin" valueType="num">
                                      <p:cBhvr>
                                        <p:cTn id="9" dur="1000" fill="hold"/>
                                        <p:tgtEl>
                                          <p:spTgt spid="29594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95938"/>
                                        </p:tgtEl>
                                        <p:attrNameLst>
                                          <p:attrName>style.visibility</p:attrName>
                                        </p:attrNameLst>
                                      </p:cBhvr>
                                      <p:to>
                                        <p:strVal val="visible"/>
                                      </p:to>
                                    </p:set>
                                    <p:animEffect transition="in" filter="wipe(down)">
                                      <p:cBhvr>
                                        <p:cTn id="14" dur="580">
                                          <p:stCondLst>
                                            <p:cond delay="0"/>
                                          </p:stCondLst>
                                        </p:cTn>
                                        <p:tgtEl>
                                          <p:spTgt spid="295938"/>
                                        </p:tgtEl>
                                      </p:cBhvr>
                                    </p:animEffect>
                                    <p:anim calcmode="lin" valueType="num">
                                      <p:cBhvr>
                                        <p:cTn id="15" dur="1822" tmFilter="0,0; 0.14,0.36; 0.43,0.73; 0.71,0.91; 1.0,1.0">
                                          <p:stCondLst>
                                            <p:cond delay="0"/>
                                          </p:stCondLst>
                                        </p:cTn>
                                        <p:tgtEl>
                                          <p:spTgt spid="29593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9593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9593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9593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95938"/>
                                        </p:tgtEl>
                                        <p:attrNameLst>
                                          <p:attrName>ppt_y</p:attrName>
                                        </p:attrNameLst>
                                      </p:cBhvr>
                                      <p:tavLst>
                                        <p:tav tm="0" fmla="#ppt_y-sin(pi*$)/81">
                                          <p:val>
                                            <p:fltVal val="0"/>
                                          </p:val>
                                        </p:tav>
                                        <p:tav tm="100000">
                                          <p:val>
                                            <p:fltVal val="1"/>
                                          </p:val>
                                        </p:tav>
                                      </p:tavLst>
                                    </p:anim>
                                    <p:animScale>
                                      <p:cBhvr>
                                        <p:cTn id="20" dur="26">
                                          <p:stCondLst>
                                            <p:cond delay="650"/>
                                          </p:stCondLst>
                                        </p:cTn>
                                        <p:tgtEl>
                                          <p:spTgt spid="295938"/>
                                        </p:tgtEl>
                                      </p:cBhvr>
                                      <p:to x="100000" y="60000"/>
                                    </p:animScale>
                                    <p:animScale>
                                      <p:cBhvr>
                                        <p:cTn id="21" dur="166" decel="50000">
                                          <p:stCondLst>
                                            <p:cond delay="676"/>
                                          </p:stCondLst>
                                        </p:cTn>
                                        <p:tgtEl>
                                          <p:spTgt spid="295938"/>
                                        </p:tgtEl>
                                      </p:cBhvr>
                                      <p:to x="100000" y="100000"/>
                                    </p:animScale>
                                    <p:animScale>
                                      <p:cBhvr>
                                        <p:cTn id="22" dur="26">
                                          <p:stCondLst>
                                            <p:cond delay="1312"/>
                                          </p:stCondLst>
                                        </p:cTn>
                                        <p:tgtEl>
                                          <p:spTgt spid="295938"/>
                                        </p:tgtEl>
                                      </p:cBhvr>
                                      <p:to x="100000" y="80000"/>
                                    </p:animScale>
                                    <p:animScale>
                                      <p:cBhvr>
                                        <p:cTn id="23" dur="166" decel="50000">
                                          <p:stCondLst>
                                            <p:cond delay="1338"/>
                                          </p:stCondLst>
                                        </p:cTn>
                                        <p:tgtEl>
                                          <p:spTgt spid="295938"/>
                                        </p:tgtEl>
                                      </p:cBhvr>
                                      <p:to x="100000" y="100000"/>
                                    </p:animScale>
                                    <p:animScale>
                                      <p:cBhvr>
                                        <p:cTn id="24" dur="26">
                                          <p:stCondLst>
                                            <p:cond delay="1642"/>
                                          </p:stCondLst>
                                        </p:cTn>
                                        <p:tgtEl>
                                          <p:spTgt spid="295938"/>
                                        </p:tgtEl>
                                      </p:cBhvr>
                                      <p:to x="100000" y="90000"/>
                                    </p:animScale>
                                    <p:animScale>
                                      <p:cBhvr>
                                        <p:cTn id="25" dur="166" decel="50000">
                                          <p:stCondLst>
                                            <p:cond delay="1668"/>
                                          </p:stCondLst>
                                        </p:cTn>
                                        <p:tgtEl>
                                          <p:spTgt spid="295938"/>
                                        </p:tgtEl>
                                      </p:cBhvr>
                                      <p:to x="100000" y="100000"/>
                                    </p:animScale>
                                    <p:animScale>
                                      <p:cBhvr>
                                        <p:cTn id="26" dur="26">
                                          <p:stCondLst>
                                            <p:cond delay="1808"/>
                                          </p:stCondLst>
                                        </p:cTn>
                                        <p:tgtEl>
                                          <p:spTgt spid="295938"/>
                                        </p:tgtEl>
                                      </p:cBhvr>
                                      <p:to x="100000" y="95000"/>
                                    </p:animScale>
                                    <p:animScale>
                                      <p:cBhvr>
                                        <p:cTn id="27" dur="166" decel="50000">
                                          <p:stCondLst>
                                            <p:cond delay="1834"/>
                                          </p:stCondLst>
                                        </p:cTn>
                                        <p:tgtEl>
                                          <p:spTgt spid="295938"/>
                                        </p:tgtEl>
                                      </p:cBhvr>
                                      <p:to x="100000" y="100000"/>
                                    </p:animScale>
                                  </p:childTnLst>
                                </p:cTn>
                              </p:par>
                            </p:childTnLst>
                          </p:cTn>
                        </p:par>
                      </p:childTnLst>
                    </p:cTn>
                  </p:par>
                  <p:par>
                    <p:cTn id="28" fill="hold" nodeType="clickPar">
                      <p:stCondLst>
                        <p:cond delay="indefinite"/>
                      </p:stCondLst>
                      <p:childTnLst>
                        <p:par>
                          <p:cTn id="29" fill="hold" nodeType="withGroup">
                            <p:stCondLst>
                              <p:cond delay="0"/>
                            </p:stCondLst>
                            <p:childTnLst>
                              <p:par>
                                <p:cTn id="30" presetID="54" presetClass="entr" presetSubtype="0" accel="100000" fill="hold" grpId="0" nodeType="clickEffect">
                                  <p:stCondLst>
                                    <p:cond delay="0"/>
                                  </p:stCondLst>
                                  <p:childTnLst>
                                    <p:set>
                                      <p:cBhvr>
                                        <p:cTn id="31" dur="1" fill="hold">
                                          <p:stCondLst>
                                            <p:cond delay="0"/>
                                          </p:stCondLst>
                                        </p:cTn>
                                        <p:tgtEl>
                                          <p:spTgt spid="295939">
                                            <p:bg/>
                                          </p:spTgt>
                                        </p:tgtEl>
                                        <p:attrNameLst>
                                          <p:attrName>style.visibility</p:attrName>
                                        </p:attrNameLst>
                                      </p:cBhvr>
                                      <p:to>
                                        <p:strVal val="visible"/>
                                      </p:to>
                                    </p:set>
                                    <p:anim calcmode="lin" valueType="num">
                                      <p:cBhvr>
                                        <p:cTn id="32" dur="500" fill="hold"/>
                                        <p:tgtEl>
                                          <p:spTgt spid="295939">
                                            <p:bg/>
                                          </p:spTgt>
                                        </p:tgtEl>
                                        <p:attrNameLst>
                                          <p:attrName>ppt_w</p:attrName>
                                        </p:attrNameLst>
                                      </p:cBhvr>
                                      <p:tavLst>
                                        <p:tav tm="0">
                                          <p:val>
                                            <p:strVal val="#ppt_w*0.05"/>
                                          </p:val>
                                        </p:tav>
                                        <p:tav tm="100000">
                                          <p:val>
                                            <p:strVal val="#ppt_w"/>
                                          </p:val>
                                        </p:tav>
                                      </p:tavLst>
                                    </p:anim>
                                    <p:anim calcmode="lin" valueType="num">
                                      <p:cBhvr>
                                        <p:cTn id="33" dur="500" fill="hold"/>
                                        <p:tgtEl>
                                          <p:spTgt spid="295939">
                                            <p:bg/>
                                          </p:spTgt>
                                        </p:tgtEl>
                                        <p:attrNameLst>
                                          <p:attrName>ppt_h</p:attrName>
                                        </p:attrNameLst>
                                      </p:cBhvr>
                                      <p:tavLst>
                                        <p:tav tm="0">
                                          <p:val>
                                            <p:strVal val="#ppt_h"/>
                                          </p:val>
                                        </p:tav>
                                        <p:tav tm="100000">
                                          <p:val>
                                            <p:strVal val="#ppt_h"/>
                                          </p:val>
                                        </p:tav>
                                      </p:tavLst>
                                    </p:anim>
                                    <p:anim calcmode="lin" valueType="num">
                                      <p:cBhvr>
                                        <p:cTn id="34" dur="500" fill="hold"/>
                                        <p:tgtEl>
                                          <p:spTgt spid="295939">
                                            <p:bg/>
                                          </p:spTgt>
                                        </p:tgtEl>
                                        <p:attrNameLst>
                                          <p:attrName>ppt_x</p:attrName>
                                        </p:attrNameLst>
                                      </p:cBhvr>
                                      <p:tavLst>
                                        <p:tav tm="0">
                                          <p:val>
                                            <p:strVal val="#ppt_x-.2"/>
                                          </p:val>
                                        </p:tav>
                                        <p:tav tm="100000">
                                          <p:val>
                                            <p:strVal val="#ppt_x"/>
                                          </p:val>
                                        </p:tav>
                                      </p:tavLst>
                                    </p:anim>
                                    <p:anim calcmode="lin" valueType="num">
                                      <p:cBhvr>
                                        <p:cTn id="35" dur="500" fill="hold"/>
                                        <p:tgtEl>
                                          <p:spTgt spid="295939">
                                            <p:bg/>
                                          </p:spTgt>
                                        </p:tgtEl>
                                        <p:attrNameLst>
                                          <p:attrName>ppt_y</p:attrName>
                                        </p:attrNameLst>
                                      </p:cBhvr>
                                      <p:tavLst>
                                        <p:tav tm="0">
                                          <p:val>
                                            <p:strVal val="#ppt_y"/>
                                          </p:val>
                                        </p:tav>
                                        <p:tav tm="100000">
                                          <p:val>
                                            <p:strVal val="#ppt_y"/>
                                          </p:val>
                                        </p:tav>
                                      </p:tavLst>
                                    </p:anim>
                                    <p:animEffect transition="in" filter="fade">
                                      <p:cBhvr>
                                        <p:cTn id="36" dur="500"/>
                                        <p:tgtEl>
                                          <p:spTgt spid="295939">
                                            <p:bg/>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4" presetClass="entr" presetSubtype="0" accel="100000" fill="hold" grpId="0" nodeType="clickEffect">
                                  <p:stCondLst>
                                    <p:cond delay="0"/>
                                  </p:stCondLst>
                                  <p:childTnLst>
                                    <p:set>
                                      <p:cBhvr>
                                        <p:cTn id="40" dur="1" fill="hold">
                                          <p:stCondLst>
                                            <p:cond delay="0"/>
                                          </p:stCondLst>
                                        </p:cTn>
                                        <p:tgtEl>
                                          <p:spTgt spid="295939">
                                            <p:txEl>
                                              <p:pRg st="0" end="0"/>
                                            </p:txEl>
                                          </p:spTgt>
                                        </p:tgtEl>
                                        <p:attrNameLst>
                                          <p:attrName>style.visibility</p:attrName>
                                        </p:attrNameLst>
                                      </p:cBhvr>
                                      <p:to>
                                        <p:strVal val="visible"/>
                                      </p:to>
                                    </p:set>
                                    <p:anim calcmode="lin" valueType="num">
                                      <p:cBhvr>
                                        <p:cTn id="41" dur="500" fill="hold"/>
                                        <p:tgtEl>
                                          <p:spTgt spid="295939">
                                            <p:txEl>
                                              <p:pRg st="0" end="0"/>
                                            </p:txEl>
                                          </p:spTgt>
                                        </p:tgtEl>
                                        <p:attrNameLst>
                                          <p:attrName>ppt_w</p:attrName>
                                        </p:attrNameLst>
                                      </p:cBhvr>
                                      <p:tavLst>
                                        <p:tav tm="0">
                                          <p:val>
                                            <p:strVal val="#ppt_w*0.05"/>
                                          </p:val>
                                        </p:tav>
                                        <p:tav tm="100000">
                                          <p:val>
                                            <p:strVal val="#ppt_w"/>
                                          </p:val>
                                        </p:tav>
                                      </p:tavLst>
                                    </p:anim>
                                    <p:anim calcmode="lin" valueType="num">
                                      <p:cBhvr>
                                        <p:cTn id="42" dur="500" fill="hold"/>
                                        <p:tgtEl>
                                          <p:spTgt spid="295939">
                                            <p:txEl>
                                              <p:pRg st="0" end="0"/>
                                            </p:txEl>
                                          </p:spTgt>
                                        </p:tgtEl>
                                        <p:attrNameLst>
                                          <p:attrName>ppt_h</p:attrName>
                                        </p:attrNameLst>
                                      </p:cBhvr>
                                      <p:tavLst>
                                        <p:tav tm="0">
                                          <p:val>
                                            <p:strVal val="#ppt_h"/>
                                          </p:val>
                                        </p:tav>
                                        <p:tav tm="100000">
                                          <p:val>
                                            <p:strVal val="#ppt_h"/>
                                          </p:val>
                                        </p:tav>
                                      </p:tavLst>
                                    </p:anim>
                                    <p:anim calcmode="lin" valueType="num">
                                      <p:cBhvr>
                                        <p:cTn id="43" dur="500" fill="hold"/>
                                        <p:tgtEl>
                                          <p:spTgt spid="295939">
                                            <p:txEl>
                                              <p:pRg st="0" end="0"/>
                                            </p:txEl>
                                          </p:spTgt>
                                        </p:tgtEl>
                                        <p:attrNameLst>
                                          <p:attrName>ppt_x</p:attrName>
                                        </p:attrNameLst>
                                      </p:cBhvr>
                                      <p:tavLst>
                                        <p:tav tm="0">
                                          <p:val>
                                            <p:strVal val="#ppt_x-.2"/>
                                          </p:val>
                                        </p:tav>
                                        <p:tav tm="100000">
                                          <p:val>
                                            <p:strVal val="#ppt_x"/>
                                          </p:val>
                                        </p:tav>
                                      </p:tavLst>
                                    </p:anim>
                                    <p:anim calcmode="lin" valueType="num">
                                      <p:cBhvr>
                                        <p:cTn id="44" dur="500" fill="hold"/>
                                        <p:tgtEl>
                                          <p:spTgt spid="295939">
                                            <p:txEl>
                                              <p:pRg st="0" end="0"/>
                                            </p:txEl>
                                          </p:spTgt>
                                        </p:tgtEl>
                                        <p:attrNameLst>
                                          <p:attrName>ppt_y</p:attrName>
                                        </p:attrNameLst>
                                      </p:cBhvr>
                                      <p:tavLst>
                                        <p:tav tm="0">
                                          <p:val>
                                            <p:strVal val="#ppt_y"/>
                                          </p:val>
                                        </p:tav>
                                        <p:tav tm="100000">
                                          <p:val>
                                            <p:strVal val="#ppt_y"/>
                                          </p:val>
                                        </p:tav>
                                      </p:tavLst>
                                    </p:anim>
                                    <p:animEffect transition="in" filter="fade">
                                      <p:cBhvr>
                                        <p:cTn id="45" dur="500"/>
                                        <p:tgtEl>
                                          <p:spTgt spid="295939">
                                            <p:txEl>
                                              <p:pRg st="0" end="0"/>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54" presetClass="entr" presetSubtype="0" accel="100000" fill="hold" grpId="0" nodeType="clickEffect">
                                  <p:stCondLst>
                                    <p:cond delay="0"/>
                                  </p:stCondLst>
                                  <p:childTnLst>
                                    <p:set>
                                      <p:cBhvr>
                                        <p:cTn id="49" dur="1" fill="hold">
                                          <p:stCondLst>
                                            <p:cond delay="0"/>
                                          </p:stCondLst>
                                        </p:cTn>
                                        <p:tgtEl>
                                          <p:spTgt spid="295939">
                                            <p:txEl>
                                              <p:pRg st="1" end="1"/>
                                            </p:txEl>
                                          </p:spTgt>
                                        </p:tgtEl>
                                        <p:attrNameLst>
                                          <p:attrName>style.visibility</p:attrName>
                                        </p:attrNameLst>
                                      </p:cBhvr>
                                      <p:to>
                                        <p:strVal val="visible"/>
                                      </p:to>
                                    </p:set>
                                    <p:anim calcmode="lin" valueType="num">
                                      <p:cBhvr>
                                        <p:cTn id="50" dur="500" fill="hold"/>
                                        <p:tgtEl>
                                          <p:spTgt spid="295939">
                                            <p:txEl>
                                              <p:pRg st="1" end="1"/>
                                            </p:txEl>
                                          </p:spTgt>
                                        </p:tgtEl>
                                        <p:attrNameLst>
                                          <p:attrName>ppt_w</p:attrName>
                                        </p:attrNameLst>
                                      </p:cBhvr>
                                      <p:tavLst>
                                        <p:tav tm="0">
                                          <p:val>
                                            <p:strVal val="#ppt_w*0.05"/>
                                          </p:val>
                                        </p:tav>
                                        <p:tav tm="100000">
                                          <p:val>
                                            <p:strVal val="#ppt_w"/>
                                          </p:val>
                                        </p:tav>
                                      </p:tavLst>
                                    </p:anim>
                                    <p:anim calcmode="lin" valueType="num">
                                      <p:cBhvr>
                                        <p:cTn id="51" dur="500" fill="hold"/>
                                        <p:tgtEl>
                                          <p:spTgt spid="295939">
                                            <p:txEl>
                                              <p:pRg st="1" end="1"/>
                                            </p:txEl>
                                          </p:spTgt>
                                        </p:tgtEl>
                                        <p:attrNameLst>
                                          <p:attrName>ppt_h</p:attrName>
                                        </p:attrNameLst>
                                      </p:cBhvr>
                                      <p:tavLst>
                                        <p:tav tm="0">
                                          <p:val>
                                            <p:strVal val="#ppt_h"/>
                                          </p:val>
                                        </p:tav>
                                        <p:tav tm="100000">
                                          <p:val>
                                            <p:strVal val="#ppt_h"/>
                                          </p:val>
                                        </p:tav>
                                      </p:tavLst>
                                    </p:anim>
                                    <p:anim calcmode="lin" valueType="num">
                                      <p:cBhvr>
                                        <p:cTn id="52" dur="500" fill="hold"/>
                                        <p:tgtEl>
                                          <p:spTgt spid="295939">
                                            <p:txEl>
                                              <p:pRg st="1" end="1"/>
                                            </p:txEl>
                                          </p:spTgt>
                                        </p:tgtEl>
                                        <p:attrNameLst>
                                          <p:attrName>ppt_x</p:attrName>
                                        </p:attrNameLst>
                                      </p:cBhvr>
                                      <p:tavLst>
                                        <p:tav tm="0">
                                          <p:val>
                                            <p:strVal val="#ppt_x-.2"/>
                                          </p:val>
                                        </p:tav>
                                        <p:tav tm="100000">
                                          <p:val>
                                            <p:strVal val="#ppt_x"/>
                                          </p:val>
                                        </p:tav>
                                      </p:tavLst>
                                    </p:anim>
                                    <p:anim calcmode="lin" valueType="num">
                                      <p:cBhvr>
                                        <p:cTn id="53" dur="500" fill="hold"/>
                                        <p:tgtEl>
                                          <p:spTgt spid="295939">
                                            <p:txEl>
                                              <p:pRg st="1" end="1"/>
                                            </p:txEl>
                                          </p:spTgt>
                                        </p:tgtEl>
                                        <p:attrNameLst>
                                          <p:attrName>ppt_y</p:attrName>
                                        </p:attrNameLst>
                                      </p:cBhvr>
                                      <p:tavLst>
                                        <p:tav tm="0">
                                          <p:val>
                                            <p:strVal val="#ppt_y"/>
                                          </p:val>
                                        </p:tav>
                                        <p:tav tm="100000">
                                          <p:val>
                                            <p:strVal val="#ppt_y"/>
                                          </p:val>
                                        </p:tav>
                                      </p:tavLst>
                                    </p:anim>
                                    <p:animEffect transition="in" filter="fade">
                                      <p:cBhvr>
                                        <p:cTn id="54" dur="500"/>
                                        <p:tgtEl>
                                          <p:spTgt spid="295939">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54" presetClass="entr" presetSubtype="0" accel="100000" fill="hold" grpId="0" nodeType="clickEffect">
                                  <p:stCondLst>
                                    <p:cond delay="0"/>
                                  </p:stCondLst>
                                  <p:childTnLst>
                                    <p:set>
                                      <p:cBhvr>
                                        <p:cTn id="58" dur="1" fill="hold">
                                          <p:stCondLst>
                                            <p:cond delay="0"/>
                                          </p:stCondLst>
                                        </p:cTn>
                                        <p:tgtEl>
                                          <p:spTgt spid="295939">
                                            <p:txEl>
                                              <p:pRg st="2" end="2"/>
                                            </p:txEl>
                                          </p:spTgt>
                                        </p:tgtEl>
                                        <p:attrNameLst>
                                          <p:attrName>style.visibility</p:attrName>
                                        </p:attrNameLst>
                                      </p:cBhvr>
                                      <p:to>
                                        <p:strVal val="visible"/>
                                      </p:to>
                                    </p:set>
                                    <p:anim calcmode="lin" valueType="num">
                                      <p:cBhvr>
                                        <p:cTn id="59" dur="500" fill="hold"/>
                                        <p:tgtEl>
                                          <p:spTgt spid="295939">
                                            <p:txEl>
                                              <p:pRg st="2" end="2"/>
                                            </p:txEl>
                                          </p:spTgt>
                                        </p:tgtEl>
                                        <p:attrNameLst>
                                          <p:attrName>ppt_w</p:attrName>
                                        </p:attrNameLst>
                                      </p:cBhvr>
                                      <p:tavLst>
                                        <p:tav tm="0">
                                          <p:val>
                                            <p:strVal val="#ppt_w*0.05"/>
                                          </p:val>
                                        </p:tav>
                                        <p:tav tm="100000">
                                          <p:val>
                                            <p:strVal val="#ppt_w"/>
                                          </p:val>
                                        </p:tav>
                                      </p:tavLst>
                                    </p:anim>
                                    <p:anim calcmode="lin" valueType="num">
                                      <p:cBhvr>
                                        <p:cTn id="60" dur="500" fill="hold"/>
                                        <p:tgtEl>
                                          <p:spTgt spid="295939">
                                            <p:txEl>
                                              <p:pRg st="2" end="2"/>
                                            </p:txEl>
                                          </p:spTgt>
                                        </p:tgtEl>
                                        <p:attrNameLst>
                                          <p:attrName>ppt_h</p:attrName>
                                        </p:attrNameLst>
                                      </p:cBhvr>
                                      <p:tavLst>
                                        <p:tav tm="0">
                                          <p:val>
                                            <p:strVal val="#ppt_h"/>
                                          </p:val>
                                        </p:tav>
                                        <p:tav tm="100000">
                                          <p:val>
                                            <p:strVal val="#ppt_h"/>
                                          </p:val>
                                        </p:tav>
                                      </p:tavLst>
                                    </p:anim>
                                    <p:anim calcmode="lin" valueType="num">
                                      <p:cBhvr>
                                        <p:cTn id="61" dur="500" fill="hold"/>
                                        <p:tgtEl>
                                          <p:spTgt spid="295939">
                                            <p:txEl>
                                              <p:pRg st="2" end="2"/>
                                            </p:txEl>
                                          </p:spTgt>
                                        </p:tgtEl>
                                        <p:attrNameLst>
                                          <p:attrName>ppt_x</p:attrName>
                                        </p:attrNameLst>
                                      </p:cBhvr>
                                      <p:tavLst>
                                        <p:tav tm="0">
                                          <p:val>
                                            <p:strVal val="#ppt_x-.2"/>
                                          </p:val>
                                        </p:tav>
                                        <p:tav tm="100000">
                                          <p:val>
                                            <p:strVal val="#ppt_x"/>
                                          </p:val>
                                        </p:tav>
                                      </p:tavLst>
                                    </p:anim>
                                    <p:anim calcmode="lin" valueType="num">
                                      <p:cBhvr>
                                        <p:cTn id="62" dur="500" fill="hold"/>
                                        <p:tgtEl>
                                          <p:spTgt spid="295939">
                                            <p:txEl>
                                              <p:pRg st="2" end="2"/>
                                            </p:txEl>
                                          </p:spTgt>
                                        </p:tgtEl>
                                        <p:attrNameLst>
                                          <p:attrName>ppt_y</p:attrName>
                                        </p:attrNameLst>
                                      </p:cBhvr>
                                      <p:tavLst>
                                        <p:tav tm="0">
                                          <p:val>
                                            <p:strVal val="#ppt_y"/>
                                          </p:val>
                                        </p:tav>
                                        <p:tav tm="100000">
                                          <p:val>
                                            <p:strVal val="#ppt_y"/>
                                          </p:val>
                                        </p:tav>
                                      </p:tavLst>
                                    </p:anim>
                                    <p:animEffect transition="in" filter="fade">
                                      <p:cBhvr>
                                        <p:cTn id="63" dur="500"/>
                                        <p:tgtEl>
                                          <p:spTgt spid="295939">
                                            <p:txEl>
                                              <p:pRg st="2" end="2"/>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4" presetClass="entr" presetSubtype="0" accel="100000" fill="hold" grpId="0" nodeType="clickEffect">
                                  <p:stCondLst>
                                    <p:cond delay="0"/>
                                  </p:stCondLst>
                                  <p:childTnLst>
                                    <p:set>
                                      <p:cBhvr>
                                        <p:cTn id="67" dur="1" fill="hold">
                                          <p:stCondLst>
                                            <p:cond delay="0"/>
                                          </p:stCondLst>
                                        </p:cTn>
                                        <p:tgtEl>
                                          <p:spTgt spid="295939">
                                            <p:txEl>
                                              <p:pRg st="3" end="3"/>
                                            </p:txEl>
                                          </p:spTgt>
                                        </p:tgtEl>
                                        <p:attrNameLst>
                                          <p:attrName>style.visibility</p:attrName>
                                        </p:attrNameLst>
                                      </p:cBhvr>
                                      <p:to>
                                        <p:strVal val="visible"/>
                                      </p:to>
                                    </p:set>
                                    <p:anim calcmode="lin" valueType="num">
                                      <p:cBhvr>
                                        <p:cTn id="68" dur="500" fill="hold"/>
                                        <p:tgtEl>
                                          <p:spTgt spid="295939">
                                            <p:txEl>
                                              <p:pRg st="3" end="3"/>
                                            </p:txEl>
                                          </p:spTgt>
                                        </p:tgtEl>
                                        <p:attrNameLst>
                                          <p:attrName>ppt_w</p:attrName>
                                        </p:attrNameLst>
                                      </p:cBhvr>
                                      <p:tavLst>
                                        <p:tav tm="0">
                                          <p:val>
                                            <p:strVal val="#ppt_w*0.05"/>
                                          </p:val>
                                        </p:tav>
                                        <p:tav tm="100000">
                                          <p:val>
                                            <p:strVal val="#ppt_w"/>
                                          </p:val>
                                        </p:tav>
                                      </p:tavLst>
                                    </p:anim>
                                    <p:anim calcmode="lin" valueType="num">
                                      <p:cBhvr>
                                        <p:cTn id="69" dur="500" fill="hold"/>
                                        <p:tgtEl>
                                          <p:spTgt spid="295939">
                                            <p:txEl>
                                              <p:pRg st="3" end="3"/>
                                            </p:txEl>
                                          </p:spTgt>
                                        </p:tgtEl>
                                        <p:attrNameLst>
                                          <p:attrName>ppt_h</p:attrName>
                                        </p:attrNameLst>
                                      </p:cBhvr>
                                      <p:tavLst>
                                        <p:tav tm="0">
                                          <p:val>
                                            <p:strVal val="#ppt_h"/>
                                          </p:val>
                                        </p:tav>
                                        <p:tav tm="100000">
                                          <p:val>
                                            <p:strVal val="#ppt_h"/>
                                          </p:val>
                                        </p:tav>
                                      </p:tavLst>
                                    </p:anim>
                                    <p:anim calcmode="lin" valueType="num">
                                      <p:cBhvr>
                                        <p:cTn id="70" dur="500" fill="hold"/>
                                        <p:tgtEl>
                                          <p:spTgt spid="295939">
                                            <p:txEl>
                                              <p:pRg st="3" end="3"/>
                                            </p:txEl>
                                          </p:spTgt>
                                        </p:tgtEl>
                                        <p:attrNameLst>
                                          <p:attrName>ppt_x</p:attrName>
                                        </p:attrNameLst>
                                      </p:cBhvr>
                                      <p:tavLst>
                                        <p:tav tm="0">
                                          <p:val>
                                            <p:strVal val="#ppt_x-.2"/>
                                          </p:val>
                                        </p:tav>
                                        <p:tav tm="100000">
                                          <p:val>
                                            <p:strVal val="#ppt_x"/>
                                          </p:val>
                                        </p:tav>
                                      </p:tavLst>
                                    </p:anim>
                                    <p:anim calcmode="lin" valueType="num">
                                      <p:cBhvr>
                                        <p:cTn id="71" dur="500" fill="hold"/>
                                        <p:tgtEl>
                                          <p:spTgt spid="295939">
                                            <p:txEl>
                                              <p:pRg st="3" end="3"/>
                                            </p:txEl>
                                          </p:spTgt>
                                        </p:tgtEl>
                                        <p:attrNameLst>
                                          <p:attrName>ppt_y</p:attrName>
                                        </p:attrNameLst>
                                      </p:cBhvr>
                                      <p:tavLst>
                                        <p:tav tm="0">
                                          <p:val>
                                            <p:strVal val="#ppt_y"/>
                                          </p:val>
                                        </p:tav>
                                        <p:tav tm="100000">
                                          <p:val>
                                            <p:strVal val="#ppt_y"/>
                                          </p:val>
                                        </p:tav>
                                      </p:tavLst>
                                    </p:anim>
                                    <p:animEffect transition="in" filter="fade">
                                      <p:cBhvr>
                                        <p:cTn id="72" dur="500"/>
                                        <p:tgtEl>
                                          <p:spTgt spid="295939">
                                            <p:txEl>
                                              <p:pRg st="3" end="3"/>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54" presetClass="entr" presetSubtype="0" accel="100000" fill="hold" grpId="0" nodeType="clickEffect">
                                  <p:stCondLst>
                                    <p:cond delay="0"/>
                                  </p:stCondLst>
                                  <p:childTnLst>
                                    <p:set>
                                      <p:cBhvr>
                                        <p:cTn id="76" dur="1" fill="hold">
                                          <p:stCondLst>
                                            <p:cond delay="0"/>
                                          </p:stCondLst>
                                        </p:cTn>
                                        <p:tgtEl>
                                          <p:spTgt spid="295939">
                                            <p:txEl>
                                              <p:pRg st="4" end="4"/>
                                            </p:txEl>
                                          </p:spTgt>
                                        </p:tgtEl>
                                        <p:attrNameLst>
                                          <p:attrName>style.visibility</p:attrName>
                                        </p:attrNameLst>
                                      </p:cBhvr>
                                      <p:to>
                                        <p:strVal val="visible"/>
                                      </p:to>
                                    </p:set>
                                    <p:anim calcmode="lin" valueType="num">
                                      <p:cBhvr>
                                        <p:cTn id="77" dur="500" fill="hold"/>
                                        <p:tgtEl>
                                          <p:spTgt spid="295939">
                                            <p:txEl>
                                              <p:pRg st="4" end="4"/>
                                            </p:txEl>
                                          </p:spTgt>
                                        </p:tgtEl>
                                        <p:attrNameLst>
                                          <p:attrName>ppt_w</p:attrName>
                                        </p:attrNameLst>
                                      </p:cBhvr>
                                      <p:tavLst>
                                        <p:tav tm="0">
                                          <p:val>
                                            <p:strVal val="#ppt_w*0.05"/>
                                          </p:val>
                                        </p:tav>
                                        <p:tav tm="100000">
                                          <p:val>
                                            <p:strVal val="#ppt_w"/>
                                          </p:val>
                                        </p:tav>
                                      </p:tavLst>
                                    </p:anim>
                                    <p:anim calcmode="lin" valueType="num">
                                      <p:cBhvr>
                                        <p:cTn id="78" dur="500" fill="hold"/>
                                        <p:tgtEl>
                                          <p:spTgt spid="295939">
                                            <p:txEl>
                                              <p:pRg st="4" end="4"/>
                                            </p:txEl>
                                          </p:spTgt>
                                        </p:tgtEl>
                                        <p:attrNameLst>
                                          <p:attrName>ppt_h</p:attrName>
                                        </p:attrNameLst>
                                      </p:cBhvr>
                                      <p:tavLst>
                                        <p:tav tm="0">
                                          <p:val>
                                            <p:strVal val="#ppt_h"/>
                                          </p:val>
                                        </p:tav>
                                        <p:tav tm="100000">
                                          <p:val>
                                            <p:strVal val="#ppt_h"/>
                                          </p:val>
                                        </p:tav>
                                      </p:tavLst>
                                    </p:anim>
                                    <p:anim calcmode="lin" valueType="num">
                                      <p:cBhvr>
                                        <p:cTn id="79" dur="500" fill="hold"/>
                                        <p:tgtEl>
                                          <p:spTgt spid="295939">
                                            <p:txEl>
                                              <p:pRg st="4" end="4"/>
                                            </p:txEl>
                                          </p:spTgt>
                                        </p:tgtEl>
                                        <p:attrNameLst>
                                          <p:attrName>ppt_x</p:attrName>
                                        </p:attrNameLst>
                                      </p:cBhvr>
                                      <p:tavLst>
                                        <p:tav tm="0">
                                          <p:val>
                                            <p:strVal val="#ppt_x-.2"/>
                                          </p:val>
                                        </p:tav>
                                        <p:tav tm="100000">
                                          <p:val>
                                            <p:strVal val="#ppt_x"/>
                                          </p:val>
                                        </p:tav>
                                      </p:tavLst>
                                    </p:anim>
                                    <p:anim calcmode="lin" valueType="num">
                                      <p:cBhvr>
                                        <p:cTn id="80" dur="500" fill="hold"/>
                                        <p:tgtEl>
                                          <p:spTgt spid="295939">
                                            <p:txEl>
                                              <p:pRg st="4" end="4"/>
                                            </p:txEl>
                                          </p:spTgt>
                                        </p:tgtEl>
                                        <p:attrNameLst>
                                          <p:attrName>ppt_y</p:attrName>
                                        </p:attrNameLst>
                                      </p:cBhvr>
                                      <p:tavLst>
                                        <p:tav tm="0">
                                          <p:val>
                                            <p:strVal val="#ppt_y"/>
                                          </p:val>
                                        </p:tav>
                                        <p:tav tm="100000">
                                          <p:val>
                                            <p:strVal val="#ppt_y"/>
                                          </p:val>
                                        </p:tav>
                                      </p:tavLst>
                                    </p:anim>
                                    <p:animEffect transition="in" filter="fade">
                                      <p:cBhvr>
                                        <p:cTn id="81" dur="500"/>
                                        <p:tgtEl>
                                          <p:spTgt spid="295939">
                                            <p:txEl>
                                              <p:pRg st="4" end="4"/>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54" presetClass="entr" presetSubtype="0" accel="100000" fill="hold" grpId="0" nodeType="clickEffect">
                                  <p:stCondLst>
                                    <p:cond delay="0"/>
                                  </p:stCondLst>
                                  <p:childTnLst>
                                    <p:set>
                                      <p:cBhvr>
                                        <p:cTn id="85" dur="1" fill="hold">
                                          <p:stCondLst>
                                            <p:cond delay="0"/>
                                          </p:stCondLst>
                                        </p:cTn>
                                        <p:tgtEl>
                                          <p:spTgt spid="295939">
                                            <p:txEl>
                                              <p:pRg st="6" end="6"/>
                                            </p:txEl>
                                          </p:spTgt>
                                        </p:tgtEl>
                                        <p:attrNameLst>
                                          <p:attrName>style.visibility</p:attrName>
                                        </p:attrNameLst>
                                      </p:cBhvr>
                                      <p:to>
                                        <p:strVal val="visible"/>
                                      </p:to>
                                    </p:set>
                                    <p:anim calcmode="lin" valueType="num">
                                      <p:cBhvr>
                                        <p:cTn id="86" dur="500" fill="hold"/>
                                        <p:tgtEl>
                                          <p:spTgt spid="295939">
                                            <p:txEl>
                                              <p:pRg st="6" end="6"/>
                                            </p:txEl>
                                          </p:spTgt>
                                        </p:tgtEl>
                                        <p:attrNameLst>
                                          <p:attrName>ppt_w</p:attrName>
                                        </p:attrNameLst>
                                      </p:cBhvr>
                                      <p:tavLst>
                                        <p:tav tm="0">
                                          <p:val>
                                            <p:strVal val="#ppt_w*0.05"/>
                                          </p:val>
                                        </p:tav>
                                        <p:tav tm="100000">
                                          <p:val>
                                            <p:strVal val="#ppt_w"/>
                                          </p:val>
                                        </p:tav>
                                      </p:tavLst>
                                    </p:anim>
                                    <p:anim calcmode="lin" valueType="num">
                                      <p:cBhvr>
                                        <p:cTn id="87" dur="500" fill="hold"/>
                                        <p:tgtEl>
                                          <p:spTgt spid="295939">
                                            <p:txEl>
                                              <p:pRg st="6" end="6"/>
                                            </p:txEl>
                                          </p:spTgt>
                                        </p:tgtEl>
                                        <p:attrNameLst>
                                          <p:attrName>ppt_h</p:attrName>
                                        </p:attrNameLst>
                                      </p:cBhvr>
                                      <p:tavLst>
                                        <p:tav tm="0">
                                          <p:val>
                                            <p:strVal val="#ppt_h"/>
                                          </p:val>
                                        </p:tav>
                                        <p:tav tm="100000">
                                          <p:val>
                                            <p:strVal val="#ppt_h"/>
                                          </p:val>
                                        </p:tav>
                                      </p:tavLst>
                                    </p:anim>
                                    <p:anim calcmode="lin" valueType="num">
                                      <p:cBhvr>
                                        <p:cTn id="88" dur="500" fill="hold"/>
                                        <p:tgtEl>
                                          <p:spTgt spid="295939">
                                            <p:txEl>
                                              <p:pRg st="6" end="6"/>
                                            </p:txEl>
                                          </p:spTgt>
                                        </p:tgtEl>
                                        <p:attrNameLst>
                                          <p:attrName>ppt_x</p:attrName>
                                        </p:attrNameLst>
                                      </p:cBhvr>
                                      <p:tavLst>
                                        <p:tav tm="0">
                                          <p:val>
                                            <p:strVal val="#ppt_x-.2"/>
                                          </p:val>
                                        </p:tav>
                                        <p:tav tm="100000">
                                          <p:val>
                                            <p:strVal val="#ppt_x"/>
                                          </p:val>
                                        </p:tav>
                                      </p:tavLst>
                                    </p:anim>
                                    <p:anim calcmode="lin" valueType="num">
                                      <p:cBhvr>
                                        <p:cTn id="89" dur="500" fill="hold"/>
                                        <p:tgtEl>
                                          <p:spTgt spid="295939">
                                            <p:txEl>
                                              <p:pRg st="6" end="6"/>
                                            </p:txEl>
                                          </p:spTgt>
                                        </p:tgtEl>
                                        <p:attrNameLst>
                                          <p:attrName>ppt_y</p:attrName>
                                        </p:attrNameLst>
                                      </p:cBhvr>
                                      <p:tavLst>
                                        <p:tav tm="0">
                                          <p:val>
                                            <p:strVal val="#ppt_y"/>
                                          </p:val>
                                        </p:tav>
                                        <p:tav tm="100000">
                                          <p:val>
                                            <p:strVal val="#ppt_y"/>
                                          </p:val>
                                        </p:tav>
                                      </p:tavLst>
                                    </p:anim>
                                    <p:animEffect transition="in" filter="fade">
                                      <p:cBhvr>
                                        <p:cTn id="90" dur="500"/>
                                        <p:tgtEl>
                                          <p:spTgt spid="295939">
                                            <p:txEl>
                                              <p:pRg st="6" end="6"/>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54" presetClass="entr" presetSubtype="0" accel="100000" fill="hold" grpId="0" nodeType="clickEffect">
                                  <p:stCondLst>
                                    <p:cond delay="0"/>
                                  </p:stCondLst>
                                  <p:childTnLst>
                                    <p:set>
                                      <p:cBhvr>
                                        <p:cTn id="94" dur="1" fill="hold">
                                          <p:stCondLst>
                                            <p:cond delay="0"/>
                                          </p:stCondLst>
                                        </p:cTn>
                                        <p:tgtEl>
                                          <p:spTgt spid="295939">
                                            <p:txEl>
                                              <p:pRg st="7" end="7"/>
                                            </p:txEl>
                                          </p:spTgt>
                                        </p:tgtEl>
                                        <p:attrNameLst>
                                          <p:attrName>style.visibility</p:attrName>
                                        </p:attrNameLst>
                                      </p:cBhvr>
                                      <p:to>
                                        <p:strVal val="visible"/>
                                      </p:to>
                                    </p:set>
                                    <p:anim calcmode="lin" valueType="num">
                                      <p:cBhvr>
                                        <p:cTn id="95" dur="500" fill="hold"/>
                                        <p:tgtEl>
                                          <p:spTgt spid="295939">
                                            <p:txEl>
                                              <p:pRg st="7" end="7"/>
                                            </p:txEl>
                                          </p:spTgt>
                                        </p:tgtEl>
                                        <p:attrNameLst>
                                          <p:attrName>ppt_w</p:attrName>
                                        </p:attrNameLst>
                                      </p:cBhvr>
                                      <p:tavLst>
                                        <p:tav tm="0">
                                          <p:val>
                                            <p:strVal val="#ppt_w*0.05"/>
                                          </p:val>
                                        </p:tav>
                                        <p:tav tm="100000">
                                          <p:val>
                                            <p:strVal val="#ppt_w"/>
                                          </p:val>
                                        </p:tav>
                                      </p:tavLst>
                                    </p:anim>
                                    <p:anim calcmode="lin" valueType="num">
                                      <p:cBhvr>
                                        <p:cTn id="96" dur="500" fill="hold"/>
                                        <p:tgtEl>
                                          <p:spTgt spid="295939">
                                            <p:txEl>
                                              <p:pRg st="7" end="7"/>
                                            </p:txEl>
                                          </p:spTgt>
                                        </p:tgtEl>
                                        <p:attrNameLst>
                                          <p:attrName>ppt_h</p:attrName>
                                        </p:attrNameLst>
                                      </p:cBhvr>
                                      <p:tavLst>
                                        <p:tav tm="0">
                                          <p:val>
                                            <p:strVal val="#ppt_h"/>
                                          </p:val>
                                        </p:tav>
                                        <p:tav tm="100000">
                                          <p:val>
                                            <p:strVal val="#ppt_h"/>
                                          </p:val>
                                        </p:tav>
                                      </p:tavLst>
                                    </p:anim>
                                    <p:anim calcmode="lin" valueType="num">
                                      <p:cBhvr>
                                        <p:cTn id="97" dur="500" fill="hold"/>
                                        <p:tgtEl>
                                          <p:spTgt spid="295939">
                                            <p:txEl>
                                              <p:pRg st="7" end="7"/>
                                            </p:txEl>
                                          </p:spTgt>
                                        </p:tgtEl>
                                        <p:attrNameLst>
                                          <p:attrName>ppt_x</p:attrName>
                                        </p:attrNameLst>
                                      </p:cBhvr>
                                      <p:tavLst>
                                        <p:tav tm="0">
                                          <p:val>
                                            <p:strVal val="#ppt_x-.2"/>
                                          </p:val>
                                        </p:tav>
                                        <p:tav tm="100000">
                                          <p:val>
                                            <p:strVal val="#ppt_x"/>
                                          </p:val>
                                        </p:tav>
                                      </p:tavLst>
                                    </p:anim>
                                    <p:anim calcmode="lin" valueType="num">
                                      <p:cBhvr>
                                        <p:cTn id="98" dur="500" fill="hold"/>
                                        <p:tgtEl>
                                          <p:spTgt spid="295939">
                                            <p:txEl>
                                              <p:pRg st="7" end="7"/>
                                            </p:txEl>
                                          </p:spTgt>
                                        </p:tgtEl>
                                        <p:attrNameLst>
                                          <p:attrName>ppt_y</p:attrName>
                                        </p:attrNameLst>
                                      </p:cBhvr>
                                      <p:tavLst>
                                        <p:tav tm="0">
                                          <p:val>
                                            <p:strVal val="#ppt_y"/>
                                          </p:val>
                                        </p:tav>
                                        <p:tav tm="100000">
                                          <p:val>
                                            <p:strVal val="#ppt_y"/>
                                          </p:val>
                                        </p:tav>
                                      </p:tavLst>
                                    </p:anim>
                                    <p:animEffect transition="in" filter="fade">
                                      <p:cBhvr>
                                        <p:cTn id="99" dur="500"/>
                                        <p:tgtEl>
                                          <p:spTgt spid="295939">
                                            <p:txEl>
                                              <p:pRg st="7" end="7"/>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54" presetClass="entr" presetSubtype="0" accel="100000" fill="hold" grpId="0" nodeType="clickEffect">
                                  <p:stCondLst>
                                    <p:cond delay="0"/>
                                  </p:stCondLst>
                                  <p:childTnLst>
                                    <p:set>
                                      <p:cBhvr>
                                        <p:cTn id="103" dur="1" fill="hold">
                                          <p:stCondLst>
                                            <p:cond delay="0"/>
                                          </p:stCondLst>
                                        </p:cTn>
                                        <p:tgtEl>
                                          <p:spTgt spid="295939">
                                            <p:txEl>
                                              <p:pRg st="8" end="8"/>
                                            </p:txEl>
                                          </p:spTgt>
                                        </p:tgtEl>
                                        <p:attrNameLst>
                                          <p:attrName>style.visibility</p:attrName>
                                        </p:attrNameLst>
                                      </p:cBhvr>
                                      <p:to>
                                        <p:strVal val="visible"/>
                                      </p:to>
                                    </p:set>
                                    <p:anim calcmode="lin" valueType="num">
                                      <p:cBhvr>
                                        <p:cTn id="104" dur="500" fill="hold"/>
                                        <p:tgtEl>
                                          <p:spTgt spid="295939">
                                            <p:txEl>
                                              <p:pRg st="8" end="8"/>
                                            </p:txEl>
                                          </p:spTgt>
                                        </p:tgtEl>
                                        <p:attrNameLst>
                                          <p:attrName>ppt_w</p:attrName>
                                        </p:attrNameLst>
                                      </p:cBhvr>
                                      <p:tavLst>
                                        <p:tav tm="0">
                                          <p:val>
                                            <p:strVal val="#ppt_w*0.05"/>
                                          </p:val>
                                        </p:tav>
                                        <p:tav tm="100000">
                                          <p:val>
                                            <p:strVal val="#ppt_w"/>
                                          </p:val>
                                        </p:tav>
                                      </p:tavLst>
                                    </p:anim>
                                    <p:anim calcmode="lin" valueType="num">
                                      <p:cBhvr>
                                        <p:cTn id="105" dur="500" fill="hold"/>
                                        <p:tgtEl>
                                          <p:spTgt spid="295939">
                                            <p:txEl>
                                              <p:pRg st="8" end="8"/>
                                            </p:txEl>
                                          </p:spTgt>
                                        </p:tgtEl>
                                        <p:attrNameLst>
                                          <p:attrName>ppt_h</p:attrName>
                                        </p:attrNameLst>
                                      </p:cBhvr>
                                      <p:tavLst>
                                        <p:tav tm="0">
                                          <p:val>
                                            <p:strVal val="#ppt_h"/>
                                          </p:val>
                                        </p:tav>
                                        <p:tav tm="100000">
                                          <p:val>
                                            <p:strVal val="#ppt_h"/>
                                          </p:val>
                                        </p:tav>
                                      </p:tavLst>
                                    </p:anim>
                                    <p:anim calcmode="lin" valueType="num">
                                      <p:cBhvr>
                                        <p:cTn id="106" dur="500" fill="hold"/>
                                        <p:tgtEl>
                                          <p:spTgt spid="295939">
                                            <p:txEl>
                                              <p:pRg st="8" end="8"/>
                                            </p:txEl>
                                          </p:spTgt>
                                        </p:tgtEl>
                                        <p:attrNameLst>
                                          <p:attrName>ppt_x</p:attrName>
                                        </p:attrNameLst>
                                      </p:cBhvr>
                                      <p:tavLst>
                                        <p:tav tm="0">
                                          <p:val>
                                            <p:strVal val="#ppt_x-.2"/>
                                          </p:val>
                                        </p:tav>
                                        <p:tav tm="100000">
                                          <p:val>
                                            <p:strVal val="#ppt_x"/>
                                          </p:val>
                                        </p:tav>
                                      </p:tavLst>
                                    </p:anim>
                                    <p:anim calcmode="lin" valueType="num">
                                      <p:cBhvr>
                                        <p:cTn id="107" dur="500" fill="hold"/>
                                        <p:tgtEl>
                                          <p:spTgt spid="295939">
                                            <p:txEl>
                                              <p:pRg st="8" end="8"/>
                                            </p:txEl>
                                          </p:spTgt>
                                        </p:tgtEl>
                                        <p:attrNameLst>
                                          <p:attrName>ppt_y</p:attrName>
                                        </p:attrNameLst>
                                      </p:cBhvr>
                                      <p:tavLst>
                                        <p:tav tm="0">
                                          <p:val>
                                            <p:strVal val="#ppt_y"/>
                                          </p:val>
                                        </p:tav>
                                        <p:tav tm="100000">
                                          <p:val>
                                            <p:strVal val="#ppt_y"/>
                                          </p:val>
                                        </p:tav>
                                      </p:tavLst>
                                    </p:anim>
                                    <p:animEffect transition="in" filter="fade">
                                      <p:cBhvr>
                                        <p:cTn id="108" dur="500"/>
                                        <p:tgtEl>
                                          <p:spTgt spid="295939">
                                            <p:txEl>
                                              <p:pRg st="8" end="8"/>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54" presetClass="entr" presetSubtype="0" accel="100000" fill="hold" grpId="0" nodeType="clickEffect">
                                  <p:stCondLst>
                                    <p:cond delay="0"/>
                                  </p:stCondLst>
                                  <p:childTnLst>
                                    <p:set>
                                      <p:cBhvr>
                                        <p:cTn id="112" dur="1" fill="hold">
                                          <p:stCondLst>
                                            <p:cond delay="0"/>
                                          </p:stCondLst>
                                        </p:cTn>
                                        <p:tgtEl>
                                          <p:spTgt spid="295939">
                                            <p:txEl>
                                              <p:pRg st="9" end="9"/>
                                            </p:txEl>
                                          </p:spTgt>
                                        </p:tgtEl>
                                        <p:attrNameLst>
                                          <p:attrName>style.visibility</p:attrName>
                                        </p:attrNameLst>
                                      </p:cBhvr>
                                      <p:to>
                                        <p:strVal val="visible"/>
                                      </p:to>
                                    </p:set>
                                    <p:anim calcmode="lin" valueType="num">
                                      <p:cBhvr>
                                        <p:cTn id="113" dur="500" fill="hold"/>
                                        <p:tgtEl>
                                          <p:spTgt spid="295939">
                                            <p:txEl>
                                              <p:pRg st="9" end="9"/>
                                            </p:txEl>
                                          </p:spTgt>
                                        </p:tgtEl>
                                        <p:attrNameLst>
                                          <p:attrName>ppt_w</p:attrName>
                                        </p:attrNameLst>
                                      </p:cBhvr>
                                      <p:tavLst>
                                        <p:tav tm="0">
                                          <p:val>
                                            <p:strVal val="#ppt_w*0.05"/>
                                          </p:val>
                                        </p:tav>
                                        <p:tav tm="100000">
                                          <p:val>
                                            <p:strVal val="#ppt_w"/>
                                          </p:val>
                                        </p:tav>
                                      </p:tavLst>
                                    </p:anim>
                                    <p:anim calcmode="lin" valueType="num">
                                      <p:cBhvr>
                                        <p:cTn id="114" dur="500" fill="hold"/>
                                        <p:tgtEl>
                                          <p:spTgt spid="295939">
                                            <p:txEl>
                                              <p:pRg st="9" end="9"/>
                                            </p:txEl>
                                          </p:spTgt>
                                        </p:tgtEl>
                                        <p:attrNameLst>
                                          <p:attrName>ppt_h</p:attrName>
                                        </p:attrNameLst>
                                      </p:cBhvr>
                                      <p:tavLst>
                                        <p:tav tm="0">
                                          <p:val>
                                            <p:strVal val="#ppt_h"/>
                                          </p:val>
                                        </p:tav>
                                        <p:tav tm="100000">
                                          <p:val>
                                            <p:strVal val="#ppt_h"/>
                                          </p:val>
                                        </p:tav>
                                      </p:tavLst>
                                    </p:anim>
                                    <p:anim calcmode="lin" valueType="num">
                                      <p:cBhvr>
                                        <p:cTn id="115" dur="500" fill="hold"/>
                                        <p:tgtEl>
                                          <p:spTgt spid="295939">
                                            <p:txEl>
                                              <p:pRg st="9" end="9"/>
                                            </p:txEl>
                                          </p:spTgt>
                                        </p:tgtEl>
                                        <p:attrNameLst>
                                          <p:attrName>ppt_x</p:attrName>
                                        </p:attrNameLst>
                                      </p:cBhvr>
                                      <p:tavLst>
                                        <p:tav tm="0">
                                          <p:val>
                                            <p:strVal val="#ppt_x-.2"/>
                                          </p:val>
                                        </p:tav>
                                        <p:tav tm="100000">
                                          <p:val>
                                            <p:strVal val="#ppt_x"/>
                                          </p:val>
                                        </p:tav>
                                      </p:tavLst>
                                    </p:anim>
                                    <p:anim calcmode="lin" valueType="num">
                                      <p:cBhvr>
                                        <p:cTn id="116" dur="500" fill="hold"/>
                                        <p:tgtEl>
                                          <p:spTgt spid="295939">
                                            <p:txEl>
                                              <p:pRg st="9" end="9"/>
                                            </p:txEl>
                                          </p:spTgt>
                                        </p:tgtEl>
                                        <p:attrNameLst>
                                          <p:attrName>ppt_y</p:attrName>
                                        </p:attrNameLst>
                                      </p:cBhvr>
                                      <p:tavLst>
                                        <p:tav tm="0">
                                          <p:val>
                                            <p:strVal val="#ppt_y"/>
                                          </p:val>
                                        </p:tav>
                                        <p:tav tm="100000">
                                          <p:val>
                                            <p:strVal val="#ppt_y"/>
                                          </p:val>
                                        </p:tav>
                                      </p:tavLst>
                                    </p:anim>
                                    <p:animEffect transition="in" filter="fade">
                                      <p:cBhvr>
                                        <p:cTn id="117" dur="500"/>
                                        <p:tgtEl>
                                          <p:spTgt spid="29593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38" grpId="0" animBg="1"/>
      <p:bldP spid="295939"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0FFA4"/>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685800" y="228600"/>
            <a:ext cx="7772400" cy="1143000"/>
          </a:xfrm>
        </p:spPr>
        <p:txBody>
          <a:bodyPr/>
          <a:lstStyle/>
          <a:p>
            <a:r>
              <a:rPr lang="es-ES" dirty="0"/>
              <a:t>Otros nombres </a:t>
            </a:r>
            <a:r>
              <a:rPr lang="es-ES" dirty="0" smtClean="0"/>
              <a:t>antes de </a:t>
            </a:r>
            <a:r>
              <a:rPr lang="es-ES" dirty="0"/>
              <a:t>CLIL </a:t>
            </a:r>
          </a:p>
        </p:txBody>
      </p:sp>
      <p:sp>
        <p:nvSpPr>
          <p:cNvPr id="173059" name="Rectangle 3"/>
          <p:cNvSpPr>
            <a:spLocks noGrp="1" noChangeArrowheads="1"/>
          </p:cNvSpPr>
          <p:nvPr>
            <p:ph type="body" sz="half" idx="1"/>
          </p:nvPr>
        </p:nvSpPr>
        <p:spPr>
          <a:xfrm>
            <a:off x="304800" y="1371600"/>
            <a:ext cx="3962400" cy="5105400"/>
          </a:xfrm>
          <a:solidFill>
            <a:srgbClr val="CCFFFF"/>
          </a:solidFill>
        </p:spPr>
        <p:txBody>
          <a:bodyPr/>
          <a:lstStyle/>
          <a:p>
            <a:pPr>
              <a:lnSpc>
                <a:spcPct val="80000"/>
              </a:lnSpc>
            </a:pPr>
            <a:r>
              <a:rPr lang="es-ES" sz="1600"/>
              <a:t>Content-based Instruction (CBI) </a:t>
            </a:r>
          </a:p>
          <a:p>
            <a:pPr>
              <a:lnSpc>
                <a:spcPct val="80000"/>
              </a:lnSpc>
            </a:pPr>
            <a:r>
              <a:rPr lang="es-ES" sz="1600"/>
              <a:t>Content-based Language Teaching (CBLT) *</a:t>
            </a:r>
          </a:p>
          <a:p>
            <a:pPr>
              <a:lnSpc>
                <a:spcPct val="80000"/>
              </a:lnSpc>
            </a:pPr>
            <a:r>
              <a:rPr lang="es-ES" sz="1600"/>
              <a:t>Integration of Content and Language </a:t>
            </a:r>
          </a:p>
          <a:p>
            <a:pPr>
              <a:lnSpc>
                <a:spcPct val="80000"/>
              </a:lnSpc>
            </a:pPr>
            <a:r>
              <a:rPr lang="es-ES" sz="1600"/>
              <a:t>Content and Language Integrated Learning (CLIL) </a:t>
            </a:r>
          </a:p>
          <a:p>
            <a:pPr>
              <a:lnSpc>
                <a:spcPct val="80000"/>
              </a:lnSpc>
            </a:pPr>
            <a:r>
              <a:rPr lang="es-ES" sz="1600"/>
              <a:t>Content and Language Integrated Classrooms (CLIC)</a:t>
            </a:r>
          </a:p>
          <a:p>
            <a:pPr>
              <a:lnSpc>
                <a:spcPct val="80000"/>
              </a:lnSpc>
            </a:pPr>
            <a:r>
              <a:rPr lang="es-ES" sz="1600"/>
              <a:t>English-focused Content Teaching  </a:t>
            </a:r>
          </a:p>
          <a:p>
            <a:pPr>
              <a:lnSpc>
                <a:spcPct val="80000"/>
              </a:lnSpc>
            </a:pPr>
            <a:r>
              <a:rPr lang="es-ES" sz="1600"/>
              <a:t>Content-focused English Teaching  </a:t>
            </a:r>
          </a:p>
          <a:p>
            <a:pPr>
              <a:lnSpc>
                <a:spcPct val="80000"/>
              </a:lnSpc>
            </a:pPr>
            <a:r>
              <a:rPr lang="es-ES" sz="1600"/>
              <a:t>Content-centered English Teaching  </a:t>
            </a:r>
          </a:p>
          <a:p>
            <a:pPr>
              <a:lnSpc>
                <a:spcPct val="80000"/>
              </a:lnSpc>
            </a:pPr>
            <a:r>
              <a:rPr lang="es-ES" sz="1600"/>
              <a:t>English-centered Content Teaching  </a:t>
            </a:r>
          </a:p>
          <a:p>
            <a:pPr>
              <a:lnSpc>
                <a:spcPct val="80000"/>
              </a:lnSpc>
            </a:pPr>
            <a:r>
              <a:rPr lang="es-ES" sz="1600"/>
              <a:t>Content-driven English Teaching  </a:t>
            </a:r>
          </a:p>
          <a:p>
            <a:pPr>
              <a:lnSpc>
                <a:spcPct val="80000"/>
              </a:lnSpc>
            </a:pPr>
            <a:r>
              <a:rPr lang="es-ES" sz="1600"/>
              <a:t>English-driven Content Teaching  </a:t>
            </a:r>
          </a:p>
          <a:p>
            <a:pPr>
              <a:lnSpc>
                <a:spcPct val="80000"/>
              </a:lnSpc>
            </a:pPr>
            <a:r>
              <a:rPr lang="es-ES" sz="1600"/>
              <a:t>Content-oriented Language Learning  </a:t>
            </a:r>
          </a:p>
          <a:p>
            <a:pPr>
              <a:lnSpc>
                <a:spcPct val="80000"/>
              </a:lnSpc>
            </a:pPr>
            <a:r>
              <a:rPr lang="es-ES" sz="1600"/>
              <a:t>Content-infused Language Teaching </a:t>
            </a:r>
          </a:p>
          <a:p>
            <a:pPr>
              <a:lnSpc>
                <a:spcPct val="80000"/>
              </a:lnSpc>
            </a:pPr>
            <a:r>
              <a:rPr lang="es-ES" sz="1600"/>
              <a:t>Theme-based Language Teaching  </a:t>
            </a:r>
          </a:p>
          <a:p>
            <a:pPr>
              <a:lnSpc>
                <a:spcPct val="80000"/>
              </a:lnSpc>
            </a:pPr>
            <a:r>
              <a:rPr lang="es-ES" sz="1600"/>
              <a:t>Topic-based Language Teaching  </a:t>
            </a:r>
          </a:p>
          <a:p>
            <a:pPr>
              <a:lnSpc>
                <a:spcPct val="80000"/>
              </a:lnSpc>
            </a:pPr>
            <a:r>
              <a:rPr lang="es-ES" sz="1600"/>
              <a:t>Teaching Content Through English </a:t>
            </a:r>
          </a:p>
          <a:p>
            <a:pPr>
              <a:lnSpc>
                <a:spcPct val="80000"/>
              </a:lnSpc>
            </a:pPr>
            <a:r>
              <a:rPr lang="es-ES" sz="1600"/>
              <a:t>Teaching English Through Content </a:t>
            </a:r>
          </a:p>
        </p:txBody>
      </p:sp>
      <p:sp>
        <p:nvSpPr>
          <p:cNvPr id="173060" name="Rectangle 4"/>
          <p:cNvSpPr>
            <a:spLocks noGrp="1" noChangeArrowheads="1"/>
          </p:cNvSpPr>
          <p:nvPr>
            <p:ph type="body" sz="half" idx="2"/>
          </p:nvPr>
        </p:nvSpPr>
        <p:spPr>
          <a:xfrm>
            <a:off x="4643438" y="1371600"/>
            <a:ext cx="4500562" cy="5105400"/>
          </a:xfrm>
          <a:solidFill>
            <a:srgbClr val="CCFFFF"/>
          </a:solidFill>
        </p:spPr>
        <p:txBody>
          <a:bodyPr/>
          <a:lstStyle/>
          <a:p>
            <a:pPr>
              <a:lnSpc>
                <a:spcPct val="80000"/>
              </a:lnSpc>
            </a:pPr>
            <a:r>
              <a:rPr lang="es-ES" sz="1600" dirty="0" err="1"/>
              <a:t>Teaching</a:t>
            </a:r>
            <a:r>
              <a:rPr lang="es-ES" sz="1600" dirty="0"/>
              <a:t> </a:t>
            </a:r>
            <a:r>
              <a:rPr lang="es-ES" sz="1600" dirty="0" err="1"/>
              <a:t>Through</a:t>
            </a:r>
            <a:r>
              <a:rPr lang="es-ES" sz="1600" dirty="0"/>
              <a:t> English (TTE) / </a:t>
            </a:r>
            <a:r>
              <a:rPr lang="es-ES" sz="1600" dirty="0" err="1"/>
              <a:t>Teaching</a:t>
            </a:r>
            <a:r>
              <a:rPr lang="es-ES" sz="1600" dirty="0"/>
              <a:t> </a:t>
            </a:r>
            <a:r>
              <a:rPr lang="es-ES" sz="1600" dirty="0" err="1"/>
              <a:t>Through</a:t>
            </a:r>
            <a:r>
              <a:rPr lang="es-ES" sz="1600" dirty="0"/>
              <a:t> </a:t>
            </a:r>
            <a:r>
              <a:rPr lang="es-ES" sz="1600" dirty="0" err="1"/>
              <a:t>Foreign</a:t>
            </a:r>
            <a:r>
              <a:rPr lang="es-ES" sz="1600" dirty="0"/>
              <a:t> </a:t>
            </a:r>
            <a:r>
              <a:rPr lang="es-ES" sz="1600" dirty="0" err="1"/>
              <a:t>Languages</a:t>
            </a:r>
            <a:r>
              <a:rPr lang="es-ES" sz="1600" dirty="0"/>
              <a:t> (TTFL)</a:t>
            </a:r>
          </a:p>
          <a:p>
            <a:pPr>
              <a:lnSpc>
                <a:spcPct val="80000"/>
              </a:lnSpc>
            </a:pPr>
            <a:r>
              <a:rPr lang="es-ES" sz="1600" dirty="0" err="1"/>
              <a:t>Teaching</a:t>
            </a:r>
            <a:r>
              <a:rPr lang="es-ES" sz="1600" dirty="0"/>
              <a:t> Content in a </a:t>
            </a:r>
            <a:r>
              <a:rPr lang="es-ES" sz="1600" dirty="0" err="1"/>
              <a:t>Foreign</a:t>
            </a:r>
            <a:r>
              <a:rPr lang="es-ES" sz="1600" dirty="0"/>
              <a:t> </a:t>
            </a:r>
            <a:r>
              <a:rPr lang="es-ES" sz="1600" dirty="0" err="1"/>
              <a:t>Language</a:t>
            </a:r>
            <a:r>
              <a:rPr lang="es-ES" sz="1600" dirty="0"/>
              <a:t> (TCFL) </a:t>
            </a:r>
          </a:p>
          <a:p>
            <a:pPr>
              <a:lnSpc>
                <a:spcPct val="80000"/>
              </a:lnSpc>
            </a:pPr>
            <a:r>
              <a:rPr lang="es-ES" sz="1600" dirty="0"/>
              <a:t>Dual-</a:t>
            </a:r>
            <a:r>
              <a:rPr lang="es-ES" sz="1600" dirty="0" err="1"/>
              <a:t>focused</a:t>
            </a:r>
            <a:r>
              <a:rPr lang="es-ES" sz="1600" dirty="0"/>
              <a:t> </a:t>
            </a:r>
            <a:r>
              <a:rPr lang="es-ES" sz="1600" dirty="0" err="1"/>
              <a:t>Language</a:t>
            </a:r>
            <a:r>
              <a:rPr lang="es-ES" sz="1600" dirty="0"/>
              <a:t> </a:t>
            </a:r>
            <a:r>
              <a:rPr lang="es-ES" sz="1600" dirty="0" err="1"/>
              <a:t>Instruction</a:t>
            </a:r>
            <a:r>
              <a:rPr lang="es-ES" sz="1600" dirty="0"/>
              <a:t> </a:t>
            </a:r>
          </a:p>
          <a:p>
            <a:pPr>
              <a:lnSpc>
                <a:spcPct val="80000"/>
              </a:lnSpc>
            </a:pPr>
            <a:r>
              <a:rPr lang="es-ES" sz="1600" dirty="0" err="1"/>
              <a:t>Bilingual</a:t>
            </a:r>
            <a:r>
              <a:rPr lang="es-ES" sz="1600" dirty="0"/>
              <a:t> </a:t>
            </a:r>
            <a:r>
              <a:rPr lang="es-ES" sz="1600" dirty="0" err="1"/>
              <a:t>Integration</a:t>
            </a:r>
            <a:r>
              <a:rPr lang="es-ES" sz="1600" dirty="0"/>
              <a:t> of </a:t>
            </a:r>
            <a:r>
              <a:rPr lang="es-ES" sz="1600" dirty="0" err="1"/>
              <a:t>Languages</a:t>
            </a:r>
            <a:r>
              <a:rPr lang="es-ES" sz="1600" dirty="0"/>
              <a:t> and Disciplines (BILD) </a:t>
            </a:r>
          </a:p>
          <a:p>
            <a:pPr>
              <a:lnSpc>
                <a:spcPct val="80000"/>
              </a:lnSpc>
            </a:pPr>
            <a:r>
              <a:rPr lang="es-ES" sz="1600" dirty="0" err="1"/>
              <a:t>Learning</a:t>
            </a:r>
            <a:r>
              <a:rPr lang="es-ES" sz="1600" dirty="0"/>
              <a:t> </a:t>
            </a:r>
            <a:r>
              <a:rPr lang="es-ES" sz="1600" dirty="0" err="1"/>
              <a:t>with</a:t>
            </a:r>
            <a:r>
              <a:rPr lang="es-ES" sz="1600" dirty="0"/>
              <a:t> </a:t>
            </a:r>
            <a:r>
              <a:rPr lang="es-ES" sz="1600" dirty="0" err="1"/>
              <a:t>Languages</a:t>
            </a:r>
            <a:r>
              <a:rPr lang="es-ES" sz="1600" dirty="0"/>
              <a:t> / </a:t>
            </a:r>
            <a:r>
              <a:rPr lang="es-ES" sz="1600" dirty="0" err="1"/>
              <a:t>Learning</a:t>
            </a:r>
            <a:r>
              <a:rPr lang="es-ES" sz="1600" dirty="0"/>
              <a:t> </a:t>
            </a:r>
            <a:r>
              <a:rPr lang="es-ES" sz="1600" dirty="0" err="1"/>
              <a:t>through</a:t>
            </a:r>
            <a:r>
              <a:rPr lang="es-ES" sz="1600" dirty="0"/>
              <a:t> </a:t>
            </a:r>
            <a:r>
              <a:rPr lang="es-ES" sz="1600" dirty="0" err="1"/>
              <a:t>an</a:t>
            </a:r>
            <a:r>
              <a:rPr lang="es-ES" sz="1600" dirty="0"/>
              <a:t> </a:t>
            </a:r>
            <a:r>
              <a:rPr lang="es-ES" sz="1600" dirty="0" err="1"/>
              <a:t>additional</a:t>
            </a:r>
            <a:r>
              <a:rPr lang="es-ES" sz="1600" dirty="0"/>
              <a:t> </a:t>
            </a:r>
            <a:r>
              <a:rPr lang="es-ES" sz="1600" dirty="0" err="1"/>
              <a:t>language</a:t>
            </a:r>
            <a:endParaRPr lang="es-ES" sz="1600" dirty="0"/>
          </a:p>
          <a:p>
            <a:pPr>
              <a:lnSpc>
                <a:spcPct val="80000"/>
              </a:lnSpc>
            </a:pPr>
            <a:r>
              <a:rPr lang="es-ES" sz="1600" dirty="0" err="1"/>
              <a:t>Immersion</a:t>
            </a:r>
            <a:r>
              <a:rPr lang="es-ES" sz="1600" dirty="0"/>
              <a:t>    </a:t>
            </a:r>
            <a:r>
              <a:rPr lang="es-ES" sz="1600" dirty="0" err="1"/>
              <a:t>Foreign</a:t>
            </a:r>
            <a:r>
              <a:rPr lang="es-ES" sz="1600" dirty="0"/>
              <a:t> </a:t>
            </a:r>
            <a:r>
              <a:rPr lang="es-ES" sz="1600" dirty="0" err="1"/>
              <a:t>Language</a:t>
            </a:r>
            <a:r>
              <a:rPr lang="es-ES" sz="1600" dirty="0"/>
              <a:t> </a:t>
            </a:r>
            <a:r>
              <a:rPr lang="es-ES" sz="1600" dirty="0" err="1"/>
              <a:t>Immersion</a:t>
            </a:r>
            <a:r>
              <a:rPr lang="es-ES" sz="1600" dirty="0"/>
              <a:t> </a:t>
            </a:r>
            <a:r>
              <a:rPr lang="es-ES" sz="1600" dirty="0" err="1"/>
              <a:t>Program</a:t>
            </a:r>
            <a:r>
              <a:rPr lang="es-ES" sz="1600" dirty="0"/>
              <a:t> (FLIP)</a:t>
            </a:r>
          </a:p>
          <a:p>
            <a:pPr>
              <a:lnSpc>
                <a:spcPct val="80000"/>
              </a:lnSpc>
            </a:pPr>
            <a:r>
              <a:rPr lang="es-ES" sz="1600" dirty="0" err="1"/>
              <a:t>Plurilingual</a:t>
            </a:r>
            <a:r>
              <a:rPr lang="es-ES" sz="1600" dirty="0"/>
              <a:t> </a:t>
            </a:r>
            <a:r>
              <a:rPr lang="es-ES" sz="1600" dirty="0" err="1"/>
              <a:t>Instruction</a:t>
            </a:r>
            <a:endParaRPr lang="es-ES" sz="1600" dirty="0"/>
          </a:p>
          <a:p>
            <a:pPr>
              <a:lnSpc>
                <a:spcPct val="80000"/>
              </a:lnSpc>
            </a:pPr>
            <a:r>
              <a:rPr lang="es-ES" sz="1600" dirty="0"/>
              <a:t>English </a:t>
            </a:r>
            <a:r>
              <a:rPr lang="es-ES" sz="1600" dirty="0" err="1"/>
              <a:t>Across</a:t>
            </a:r>
            <a:r>
              <a:rPr lang="es-ES" sz="1600" dirty="0"/>
              <a:t> </a:t>
            </a:r>
            <a:r>
              <a:rPr lang="es-ES" sz="1600" dirty="0" err="1"/>
              <a:t>the</a:t>
            </a:r>
            <a:r>
              <a:rPr lang="es-ES" sz="1600" dirty="0"/>
              <a:t> </a:t>
            </a:r>
            <a:r>
              <a:rPr lang="es-ES" sz="1600" dirty="0" err="1"/>
              <a:t>Curriculum</a:t>
            </a:r>
            <a:r>
              <a:rPr lang="es-ES" sz="1600" dirty="0"/>
              <a:t> / </a:t>
            </a:r>
            <a:r>
              <a:rPr lang="es-ES" sz="1600" dirty="0" err="1"/>
              <a:t>Foreign</a:t>
            </a:r>
            <a:r>
              <a:rPr lang="es-ES" sz="1600" dirty="0"/>
              <a:t> </a:t>
            </a:r>
            <a:r>
              <a:rPr lang="es-ES" sz="1600" dirty="0" err="1"/>
              <a:t>Languages</a:t>
            </a:r>
            <a:r>
              <a:rPr lang="es-ES" sz="1600" dirty="0"/>
              <a:t> </a:t>
            </a:r>
            <a:r>
              <a:rPr lang="es-ES" sz="1600" dirty="0" err="1"/>
              <a:t>Across</a:t>
            </a:r>
            <a:r>
              <a:rPr lang="es-ES" sz="1600" dirty="0"/>
              <a:t> </a:t>
            </a:r>
            <a:r>
              <a:rPr lang="es-ES" sz="1600" dirty="0" err="1"/>
              <a:t>the</a:t>
            </a:r>
            <a:r>
              <a:rPr lang="es-ES" sz="1600" dirty="0"/>
              <a:t> </a:t>
            </a:r>
            <a:r>
              <a:rPr lang="es-ES" sz="1600" dirty="0" err="1"/>
              <a:t>Curriculum</a:t>
            </a:r>
            <a:r>
              <a:rPr lang="es-ES" sz="1600" dirty="0"/>
              <a:t> (FLAC) </a:t>
            </a:r>
          </a:p>
          <a:p>
            <a:pPr>
              <a:lnSpc>
                <a:spcPct val="80000"/>
              </a:lnSpc>
            </a:pPr>
            <a:r>
              <a:rPr lang="es-ES" sz="1600" dirty="0" err="1"/>
              <a:t>Language-enhanced</a:t>
            </a:r>
            <a:r>
              <a:rPr lang="es-ES" sz="1600" dirty="0"/>
              <a:t> Content </a:t>
            </a:r>
            <a:r>
              <a:rPr lang="es-ES" sz="1600" dirty="0" err="1"/>
              <a:t>Instruction</a:t>
            </a:r>
            <a:r>
              <a:rPr lang="es-ES" sz="1600" dirty="0"/>
              <a:t> * </a:t>
            </a:r>
          </a:p>
          <a:p>
            <a:pPr>
              <a:lnSpc>
                <a:spcPct val="80000"/>
              </a:lnSpc>
            </a:pPr>
            <a:r>
              <a:rPr lang="es-ES" sz="1600" dirty="0" err="1"/>
              <a:t>Integrated</a:t>
            </a:r>
            <a:r>
              <a:rPr lang="es-ES" sz="1600" dirty="0"/>
              <a:t> </a:t>
            </a:r>
            <a:r>
              <a:rPr lang="es-ES" sz="1600" dirty="0" err="1"/>
              <a:t>Curriculum</a:t>
            </a:r>
            <a:r>
              <a:rPr lang="es-ES" sz="1600" dirty="0"/>
              <a:t> </a:t>
            </a:r>
          </a:p>
          <a:p>
            <a:pPr>
              <a:lnSpc>
                <a:spcPct val="80000"/>
              </a:lnSpc>
            </a:pPr>
            <a:r>
              <a:rPr lang="es-ES" sz="1600" dirty="0"/>
              <a:t>Bridge </a:t>
            </a:r>
            <a:r>
              <a:rPr lang="es-ES" sz="1600" dirty="0" err="1"/>
              <a:t>Program</a:t>
            </a:r>
            <a:endParaRPr lang="es-ES" sz="1600" dirty="0"/>
          </a:p>
          <a:p>
            <a:pPr>
              <a:lnSpc>
                <a:spcPct val="80000"/>
              </a:lnSpc>
            </a:pPr>
            <a:r>
              <a:rPr lang="es-ES" sz="1600" dirty="0"/>
              <a:t>Cross-Curricular </a:t>
            </a:r>
            <a:r>
              <a:rPr lang="es-ES" sz="1600" dirty="0" err="1"/>
              <a:t>Teaching</a:t>
            </a:r>
            <a:r>
              <a:rPr lang="es-ES" sz="1600" dirty="0"/>
              <a:t>  </a:t>
            </a:r>
          </a:p>
          <a:p>
            <a:pPr>
              <a:lnSpc>
                <a:spcPct val="80000"/>
              </a:lnSpc>
            </a:pPr>
            <a:r>
              <a:rPr lang="es-ES" sz="1600" dirty="0" err="1"/>
              <a:t>Interdisciplinary</a:t>
            </a:r>
            <a:r>
              <a:rPr lang="es-ES" sz="1600" dirty="0"/>
              <a:t> </a:t>
            </a:r>
            <a:r>
              <a:rPr lang="es-ES" sz="1600" dirty="0" err="1"/>
              <a:t>Teaching</a:t>
            </a:r>
            <a:r>
              <a:rPr lang="es-ES" sz="1600" dirty="0"/>
              <a:t>  </a:t>
            </a:r>
          </a:p>
          <a:p>
            <a:pPr>
              <a:lnSpc>
                <a:spcPct val="80000"/>
              </a:lnSpc>
              <a:buFontTx/>
              <a:buNone/>
            </a:pPr>
            <a:r>
              <a:rPr lang="es-ES" sz="1200" dirty="0" smtClean="0"/>
              <a:t>					</a:t>
            </a:r>
            <a:endParaRPr lang="es-ES" sz="1200" dirty="0"/>
          </a:p>
          <a:p>
            <a:pPr>
              <a:lnSpc>
                <a:spcPct val="80000"/>
              </a:lnSpc>
            </a:pPr>
            <a:endParaRPr lang="es-ES" sz="1200" dirty="0"/>
          </a:p>
          <a:p>
            <a:pPr>
              <a:lnSpc>
                <a:spcPct val="80000"/>
              </a:lnSpc>
            </a:pPr>
            <a:endParaRPr lang="es-ES" sz="1200"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7905569" y="5486400"/>
            <a:ext cx="1267460" cy="1011555"/>
          </a:xfrm>
          <a:prstGeom prst="rect">
            <a:avLst/>
          </a:prstGeom>
          <a:noFill/>
          <a:ln>
            <a:noFill/>
          </a:ln>
          <a:extLst/>
        </p:spPr>
      </p:pic>
    </p:spTree>
    <p:extLst>
      <p:ext uri="{BB962C8B-B14F-4D97-AF65-F5344CB8AC3E}">
        <p14:creationId xmlns:p14="http://schemas.microsoft.com/office/powerpoint/2010/main" val="117380478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solidFill>
          <a:srgbClr val="000090"/>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body" sz="half" idx="2"/>
          </p:nvPr>
        </p:nvSpPr>
        <p:spPr>
          <a:xfrm>
            <a:off x="2895600" y="1447800"/>
            <a:ext cx="6248400" cy="5410200"/>
          </a:xfrm>
          <a:solidFill>
            <a:srgbClr val="8FF8FF"/>
          </a:solidFill>
        </p:spPr>
        <p:txBody>
          <a:bodyPr/>
          <a:lstStyle/>
          <a:p>
            <a:pPr eaLnBrk="1" hangingPunct="1">
              <a:lnSpc>
                <a:spcPct val="90000"/>
              </a:lnSpc>
              <a:buFontTx/>
              <a:buNone/>
            </a:pPr>
            <a:r>
              <a:rPr lang="en-US" b="1" dirty="0">
                <a:latin typeface="Arial" charset="0"/>
                <a:ea typeface="ヒラギノ角ゴ Pro W3" charset="0"/>
                <a:cs typeface="ヒラギノ角ゴ Pro W3" charset="0"/>
              </a:rPr>
              <a:t>  Ciao!  Bonjour! </a:t>
            </a:r>
            <a:r>
              <a:rPr lang="en-US" b="1" dirty="0" err="1">
                <a:latin typeface="Arial" charset="0"/>
                <a:ea typeface="ヒラギノ角ゴ Pro W3" charset="0"/>
                <a:cs typeface="ヒラギノ角ゴ Pro W3" charset="0"/>
              </a:rPr>
              <a:t>Willkommen</a:t>
            </a:r>
            <a:r>
              <a:rPr lang="en-US" b="1" dirty="0">
                <a:latin typeface="Arial" charset="0"/>
                <a:ea typeface="ヒラギノ角ゴ Pro W3" charset="0"/>
                <a:cs typeface="ヒラギノ角ゴ Pro W3" charset="0"/>
              </a:rPr>
              <a:t>!</a:t>
            </a:r>
          </a:p>
          <a:p>
            <a:pPr eaLnBrk="1" hangingPunct="1">
              <a:lnSpc>
                <a:spcPct val="90000"/>
              </a:lnSpc>
              <a:buFontTx/>
              <a:buNone/>
            </a:pPr>
            <a:endParaRPr lang="en-US" sz="2800" b="1" dirty="0">
              <a:latin typeface="Arial" charset="0"/>
              <a:ea typeface="ヒラギノ角ゴ Pro W3" charset="0"/>
              <a:cs typeface="ヒラギノ角ゴ Pro W3" charset="0"/>
            </a:endParaRPr>
          </a:p>
          <a:p>
            <a:pPr eaLnBrk="1" hangingPunct="1">
              <a:lnSpc>
                <a:spcPct val="90000"/>
              </a:lnSpc>
              <a:buFontTx/>
              <a:buNone/>
            </a:pPr>
            <a:r>
              <a:rPr lang="en-US" sz="2800" b="1" dirty="0" smtClean="0">
                <a:latin typeface="Arial" charset="0"/>
                <a:ea typeface="ヒラギノ角ゴ Pro W3" charset="0"/>
                <a:cs typeface="ヒラギノ角ゴ Pro W3" charset="0"/>
              </a:rPr>
              <a:t>El EFECTO de la GLOBALIZACIÓN    </a:t>
            </a:r>
            <a:endParaRPr lang="en-US" sz="2800" b="1" dirty="0">
              <a:latin typeface="Arial" charset="0"/>
              <a:ea typeface="ヒラギノ角ゴ Pro W3" charset="0"/>
              <a:cs typeface="ヒラギノ角ゴ Pro W3" charset="0"/>
            </a:endParaRPr>
          </a:p>
          <a:p>
            <a:pPr eaLnBrk="1" hangingPunct="1">
              <a:lnSpc>
                <a:spcPct val="90000"/>
              </a:lnSpc>
              <a:buFontTx/>
              <a:buNone/>
            </a:pPr>
            <a:r>
              <a:rPr lang="en-US" sz="2800" b="1" dirty="0">
                <a:latin typeface="Arial" charset="0"/>
                <a:ea typeface="ヒラギノ角ゴ Pro W3" charset="0"/>
                <a:cs typeface="ヒラギノ角ゴ Pro W3" charset="0"/>
              </a:rPr>
              <a:t>              </a:t>
            </a:r>
            <a:r>
              <a:rPr lang="en-US" sz="2800" b="1" dirty="0" smtClean="0">
                <a:latin typeface="Arial" charset="0"/>
                <a:ea typeface="ヒラギノ角ゴ Pro W3" charset="0"/>
                <a:cs typeface="ヒラギノ角ゴ Pro W3" charset="0"/>
              </a:rPr>
              <a:t>  en la EDUCACIÓN</a:t>
            </a:r>
          </a:p>
          <a:p>
            <a:pPr eaLnBrk="1" hangingPunct="1">
              <a:lnSpc>
                <a:spcPct val="90000"/>
              </a:lnSpc>
              <a:buFontTx/>
              <a:buNone/>
            </a:pPr>
            <a:endParaRPr lang="en-US" sz="2800" b="1" dirty="0">
              <a:latin typeface="Arial" charset="0"/>
              <a:ea typeface="ヒラギノ角ゴ Pro W3" charset="0"/>
              <a:cs typeface="ヒラギノ角ゴ Pro W3" charset="0"/>
            </a:endParaRPr>
          </a:p>
          <a:p>
            <a:pPr eaLnBrk="1" hangingPunct="1">
              <a:lnSpc>
                <a:spcPct val="90000"/>
              </a:lnSpc>
              <a:buFontTx/>
              <a:buNone/>
            </a:pPr>
            <a:r>
              <a:rPr lang="en-US" sz="2800" b="1" dirty="0">
                <a:latin typeface="Arial" charset="0"/>
                <a:ea typeface="ヒラギノ角ゴ Pro W3" charset="0"/>
                <a:cs typeface="ヒラギノ角ゴ Pro W3" charset="0"/>
              </a:rPr>
              <a:t>			    </a:t>
            </a:r>
            <a:r>
              <a:rPr lang="en-US" sz="4000" b="1" dirty="0" smtClean="0">
                <a:solidFill>
                  <a:srgbClr val="FF0000"/>
                </a:solidFill>
                <a:latin typeface="Arial" charset="0"/>
                <a:ea typeface="ヒラギノ角ゴ Pro W3" charset="0"/>
                <a:cs typeface="ヒラギノ角ゴ Pro W3" charset="0"/>
              </a:rPr>
              <a:t>UNO </a:t>
            </a:r>
          </a:p>
          <a:p>
            <a:pPr eaLnBrk="1" hangingPunct="1">
              <a:lnSpc>
                <a:spcPct val="90000"/>
              </a:lnSpc>
              <a:buFontTx/>
              <a:buNone/>
            </a:pPr>
            <a:r>
              <a:rPr lang="en-US" sz="2800" b="1" dirty="0" smtClean="0">
                <a:latin typeface="Arial" charset="0"/>
                <a:ea typeface="ヒラギノ角ゴ Pro W3" charset="0"/>
                <a:cs typeface="ヒラギノ角ゴ Pro W3" charset="0"/>
              </a:rPr>
              <a:t>   </a:t>
            </a:r>
            <a:r>
              <a:rPr lang="en-US" sz="2800" b="1" dirty="0">
                <a:latin typeface="Arial" charset="0"/>
                <a:ea typeface="ヒラギノ角ゴ Pro W3" charset="0"/>
                <a:cs typeface="ヒラギノ角ゴ Pro W3" charset="0"/>
              </a:rPr>
              <a:t>World Class Bilingual </a:t>
            </a:r>
            <a:r>
              <a:rPr lang="en-US" sz="2800" b="1" dirty="0" smtClean="0">
                <a:latin typeface="Arial" charset="0"/>
                <a:ea typeface="ヒラギノ角ゴ Pro W3" charset="0"/>
                <a:cs typeface="ヒラギノ角ゴ Pro W3" charset="0"/>
              </a:rPr>
              <a:t>Education</a:t>
            </a:r>
          </a:p>
          <a:p>
            <a:pPr eaLnBrk="1" hangingPunct="1">
              <a:lnSpc>
                <a:spcPct val="90000"/>
              </a:lnSpc>
              <a:buFontTx/>
              <a:buNone/>
            </a:pPr>
            <a:endParaRPr lang="en-US" sz="2400" b="1" dirty="0">
              <a:latin typeface="Arial" charset="0"/>
              <a:ea typeface="ヒラギノ角ゴ Pro W3" charset="0"/>
              <a:cs typeface="ヒラギノ角ゴ Pro W3" charset="0"/>
            </a:endParaRPr>
          </a:p>
          <a:p>
            <a:pPr eaLnBrk="1" hangingPunct="1">
              <a:lnSpc>
                <a:spcPct val="90000"/>
              </a:lnSpc>
              <a:buFontTx/>
              <a:buNone/>
            </a:pPr>
            <a:r>
              <a:rPr lang="en-US" sz="2400" b="1" dirty="0">
                <a:latin typeface="Arial" charset="0"/>
                <a:ea typeface="ヒラギノ角ゴ Pro W3" charset="0"/>
                <a:cs typeface="ヒラギノ角ゴ Pro W3" charset="0"/>
              </a:rPr>
              <a:t>      </a:t>
            </a:r>
            <a:r>
              <a:rPr lang="en-US" sz="2400" b="1" dirty="0" err="1">
                <a:latin typeface="Arial" charset="0"/>
                <a:ea typeface="ヒラギノ角ゴ Pro W3" charset="0"/>
                <a:cs typeface="ヒラギノ角ゴ Pro W3" charset="0"/>
              </a:rPr>
              <a:t>elaine.gallagher@sistemauno.</a:t>
            </a:r>
            <a:r>
              <a:rPr lang="en-US" sz="2400" b="1" dirty="0" err="1" smtClean="0">
                <a:latin typeface="Arial" charset="0"/>
                <a:ea typeface="ヒラギノ角ゴ Pro W3" charset="0"/>
                <a:cs typeface="ヒラギノ角ゴ Pro W3" charset="0"/>
              </a:rPr>
              <a:t>com</a:t>
            </a:r>
            <a:endParaRPr lang="en-US" sz="2400" b="1" dirty="0" smtClean="0">
              <a:latin typeface="Arial" charset="0"/>
              <a:ea typeface="ヒラギノ角ゴ Pro W3" charset="0"/>
              <a:cs typeface="ヒラギノ角ゴ Pro W3" charset="0"/>
            </a:endParaRPr>
          </a:p>
          <a:p>
            <a:pPr eaLnBrk="1" hangingPunct="1">
              <a:lnSpc>
                <a:spcPct val="90000"/>
              </a:lnSpc>
              <a:buFontTx/>
              <a:buNone/>
            </a:pPr>
            <a:endParaRPr lang="en-US" sz="2400" b="1" dirty="0">
              <a:latin typeface="Arial" charset="0"/>
              <a:ea typeface="ヒラギノ角ゴ Pro W3" charset="0"/>
              <a:cs typeface="ヒラギノ角ゴ Pro W3" charset="0"/>
            </a:endParaRPr>
          </a:p>
          <a:p>
            <a:pPr eaLnBrk="1" hangingPunct="1">
              <a:lnSpc>
                <a:spcPct val="90000"/>
              </a:lnSpc>
              <a:buFontTx/>
              <a:buNone/>
            </a:pPr>
            <a:r>
              <a:rPr lang="en-US" sz="2400" b="1" dirty="0">
                <a:latin typeface="Arial" charset="0"/>
                <a:ea typeface="ヒラギノ角ゴ Pro W3" charset="0"/>
                <a:cs typeface="ヒラギノ角ゴ Pro W3" charset="0"/>
              </a:rPr>
              <a:t>          </a:t>
            </a:r>
            <a:endParaRPr lang="en-US" sz="2800" b="1" dirty="0">
              <a:latin typeface="Arial" charset="0"/>
              <a:ea typeface="ヒラギノ角ゴ Pro W3" charset="0"/>
              <a:cs typeface="ヒラギノ角ゴ Pro W3" charset="0"/>
            </a:endParaRPr>
          </a:p>
          <a:p>
            <a:pPr eaLnBrk="1" hangingPunct="1">
              <a:lnSpc>
                <a:spcPct val="90000"/>
              </a:lnSpc>
              <a:buFontTx/>
              <a:buNone/>
            </a:pPr>
            <a:endParaRPr lang="en-US" sz="2800" dirty="0">
              <a:latin typeface="Arial" charset="0"/>
              <a:ea typeface="ヒラギノ角ゴ Pro W3" charset="0"/>
              <a:cs typeface="ヒラギノ角ゴ Pro W3" charset="0"/>
            </a:endParaRPr>
          </a:p>
          <a:p>
            <a:pPr eaLnBrk="1" hangingPunct="1">
              <a:lnSpc>
                <a:spcPct val="90000"/>
              </a:lnSpc>
              <a:buFontTx/>
              <a:buNone/>
            </a:pPr>
            <a:endParaRPr lang="en-US" sz="1600" b="1" dirty="0">
              <a:latin typeface="Arial" charset="0"/>
              <a:ea typeface="ヒラギノ角ゴ Pro W3" charset="0"/>
              <a:cs typeface="ヒラギノ角ゴ Pro W3" charset="0"/>
            </a:endParaRPr>
          </a:p>
        </p:txBody>
      </p:sp>
      <p:sp>
        <p:nvSpPr>
          <p:cNvPr id="66563" name="WordArt 3"/>
          <p:cNvSpPr>
            <a:spLocks noChangeArrowheads="1" noChangeShapeType="1" noTextEdit="1"/>
          </p:cNvSpPr>
          <p:nvPr/>
        </p:nvSpPr>
        <p:spPr bwMode="auto">
          <a:xfrm>
            <a:off x="381000" y="228600"/>
            <a:ext cx="7239000" cy="1600200"/>
          </a:xfrm>
          <a:prstGeom prst="rect">
            <a:avLst/>
          </a:prstGeom>
        </p:spPr>
        <p:txBody>
          <a:bodyPr wrap="none" fromWordArt="1">
            <a:prstTxWarp prst="textSlantUp">
              <a:avLst>
                <a:gd name="adj" fmla="val 55556"/>
              </a:avLst>
            </a:prstTxWarp>
          </a:bodyPr>
          <a:lstStyle/>
          <a:p>
            <a:pPr algn="ctr"/>
            <a:r>
              <a:rPr lang="en-US" sz="4800" kern="10">
                <a:ln w="9525">
                  <a:solidFill>
                    <a:srgbClr val="000000"/>
                  </a:solidFill>
                  <a:round/>
                  <a:headEnd/>
                  <a:tailEnd/>
                </a:ln>
                <a:solidFill>
                  <a:srgbClr val="CCFFFF"/>
                </a:solidFill>
                <a:effectLst>
                  <a:outerShdw blurRad="38100" dist="38100" dir="2700000" algn="tl" rotWithShape="0">
                    <a:srgbClr val="000000">
                      <a:alpha val="43137"/>
                    </a:srgbClr>
                  </a:outerShdw>
                </a:effectLst>
                <a:latin typeface="Arial Black"/>
                <a:ea typeface="Arial Black"/>
                <a:cs typeface="Arial Black"/>
              </a:rPr>
              <a:t>WELCOME! ¡Bienvenidos!</a:t>
            </a:r>
          </a:p>
        </p:txBody>
      </p:sp>
      <p:pic>
        <p:nvPicPr>
          <p:cNvPr id="66566" name="Picture 6" descr="GLOBE"/>
          <p:cNvPicPr>
            <a:picLocks noGrp="1" noChangeAspect="1" noChangeArrowheads="1"/>
          </p:cNvPicPr>
          <p:nvPr>
            <p:ph sz="half" idx="1"/>
          </p:nvPr>
        </p:nvPicPr>
        <p:blipFill>
          <a:blip r:embed="rId6">
            <a:extLst>
              <a:ext uri="{28A0092B-C50C-407E-A947-70E740481C1C}">
                <a14:useLocalDpi xmlns:a14="http://schemas.microsoft.com/office/drawing/2010/main" val="0"/>
              </a:ext>
            </a:extLst>
          </a:blip>
          <a:srcRect/>
          <a:stretch>
            <a:fillRect/>
          </a:stretch>
        </p:blipFill>
        <p:spPr>
          <a:xfrm>
            <a:off x="-304800" y="2362200"/>
            <a:ext cx="3352800" cy="3752850"/>
          </a:xfrm>
        </p:spPr>
      </p:pic>
      <p:pic>
        <p:nvPicPr>
          <p:cNvPr id="66568" name="The Carpenters TOP 10 Collection - RAINY DAYS AND MONDAYS.mp3">
            <a:hlinkClick r:id="" action="ppaction://media"/>
          </p:cNvPr>
          <p:cNvPicPr>
            <a:picLocks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7848600" y="10668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p:nvPr/>
        </p:nvPicPr>
        <p:blipFill>
          <a:blip r:embed="rId8">
            <a:extLst>
              <a:ext uri="{28A0092B-C50C-407E-A947-70E740481C1C}">
                <a14:useLocalDpi xmlns:a14="http://schemas.microsoft.com/office/drawing/2010/main" val="0"/>
              </a:ext>
            </a:extLst>
          </a:blip>
          <a:srcRect/>
          <a:stretch>
            <a:fillRect/>
          </a:stretch>
        </p:blipFill>
        <p:spPr bwMode="auto">
          <a:xfrm>
            <a:off x="7901940" y="5831931"/>
            <a:ext cx="1267460" cy="1011555"/>
          </a:xfrm>
          <a:prstGeom prst="rect">
            <a:avLst/>
          </a:prstGeom>
          <a:noFill/>
          <a:ln>
            <a:noFill/>
          </a:ln>
          <a:extLst/>
        </p:spPr>
      </p:pic>
    </p:spTree>
    <p:extLst>
      <p:ext uri="{BB962C8B-B14F-4D97-AF65-F5344CB8AC3E}">
        <p14:creationId xmlns:p14="http://schemas.microsoft.com/office/powerpoint/2010/main" val="3093064248"/>
      </p:ext>
    </p:extLst>
  </p:cSld>
  <p:clrMapOvr>
    <a:masterClrMapping/>
  </p:clrMapOvr>
  <p:transition xmlns:p14="http://schemas.microsoft.com/office/powerpoint/2010/main" spd="slow">
    <p:sndAc>
      <p:stSnd>
        <p:snd r:embed="rId5" name="Cymbal"/>
      </p:stSnd>
    </p:sndAc>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6563"/>
                                        </p:tgtEl>
                                        <p:attrNameLst>
                                          <p:attrName>style.visibility</p:attrName>
                                        </p:attrNameLst>
                                      </p:cBhvr>
                                      <p:to>
                                        <p:strVal val="visible"/>
                                      </p:to>
                                    </p:set>
                                    <p:animEffect transition="in" filter="wipe(down)">
                                      <p:cBhvr>
                                        <p:cTn id="7" dur="580">
                                          <p:stCondLst>
                                            <p:cond delay="0"/>
                                          </p:stCondLst>
                                        </p:cTn>
                                        <p:tgtEl>
                                          <p:spTgt spid="66563"/>
                                        </p:tgtEl>
                                      </p:cBhvr>
                                    </p:animEffect>
                                    <p:anim calcmode="lin" valueType="num">
                                      <p:cBhvr>
                                        <p:cTn id="8" dur="1822" tmFilter="0,0; 0.14,0.36; 0.43,0.73; 0.71,0.91; 1.0,1.0">
                                          <p:stCondLst>
                                            <p:cond delay="0"/>
                                          </p:stCondLst>
                                        </p:cTn>
                                        <p:tgtEl>
                                          <p:spTgt spid="6656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656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656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656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6563"/>
                                        </p:tgtEl>
                                        <p:attrNameLst>
                                          <p:attrName>ppt_y</p:attrName>
                                        </p:attrNameLst>
                                      </p:cBhvr>
                                      <p:tavLst>
                                        <p:tav tm="0" fmla="#ppt_y-sin(pi*$)/81">
                                          <p:val>
                                            <p:fltVal val="0"/>
                                          </p:val>
                                        </p:tav>
                                        <p:tav tm="100000">
                                          <p:val>
                                            <p:fltVal val="1"/>
                                          </p:val>
                                        </p:tav>
                                      </p:tavLst>
                                    </p:anim>
                                    <p:animScale>
                                      <p:cBhvr>
                                        <p:cTn id="13" dur="26">
                                          <p:stCondLst>
                                            <p:cond delay="650"/>
                                          </p:stCondLst>
                                        </p:cTn>
                                        <p:tgtEl>
                                          <p:spTgt spid="66563"/>
                                        </p:tgtEl>
                                      </p:cBhvr>
                                      <p:to x="100000" y="60000"/>
                                    </p:animScale>
                                    <p:animScale>
                                      <p:cBhvr>
                                        <p:cTn id="14" dur="166" decel="50000">
                                          <p:stCondLst>
                                            <p:cond delay="676"/>
                                          </p:stCondLst>
                                        </p:cTn>
                                        <p:tgtEl>
                                          <p:spTgt spid="66563"/>
                                        </p:tgtEl>
                                      </p:cBhvr>
                                      <p:to x="100000" y="100000"/>
                                    </p:animScale>
                                    <p:animScale>
                                      <p:cBhvr>
                                        <p:cTn id="15" dur="26">
                                          <p:stCondLst>
                                            <p:cond delay="1312"/>
                                          </p:stCondLst>
                                        </p:cTn>
                                        <p:tgtEl>
                                          <p:spTgt spid="66563"/>
                                        </p:tgtEl>
                                      </p:cBhvr>
                                      <p:to x="100000" y="80000"/>
                                    </p:animScale>
                                    <p:animScale>
                                      <p:cBhvr>
                                        <p:cTn id="16" dur="166" decel="50000">
                                          <p:stCondLst>
                                            <p:cond delay="1338"/>
                                          </p:stCondLst>
                                        </p:cTn>
                                        <p:tgtEl>
                                          <p:spTgt spid="66563"/>
                                        </p:tgtEl>
                                      </p:cBhvr>
                                      <p:to x="100000" y="100000"/>
                                    </p:animScale>
                                    <p:animScale>
                                      <p:cBhvr>
                                        <p:cTn id="17" dur="26">
                                          <p:stCondLst>
                                            <p:cond delay="1642"/>
                                          </p:stCondLst>
                                        </p:cTn>
                                        <p:tgtEl>
                                          <p:spTgt spid="66563"/>
                                        </p:tgtEl>
                                      </p:cBhvr>
                                      <p:to x="100000" y="90000"/>
                                    </p:animScale>
                                    <p:animScale>
                                      <p:cBhvr>
                                        <p:cTn id="18" dur="166" decel="50000">
                                          <p:stCondLst>
                                            <p:cond delay="1668"/>
                                          </p:stCondLst>
                                        </p:cTn>
                                        <p:tgtEl>
                                          <p:spTgt spid="66563"/>
                                        </p:tgtEl>
                                      </p:cBhvr>
                                      <p:to x="100000" y="100000"/>
                                    </p:animScale>
                                    <p:animScale>
                                      <p:cBhvr>
                                        <p:cTn id="19" dur="26">
                                          <p:stCondLst>
                                            <p:cond delay="1808"/>
                                          </p:stCondLst>
                                        </p:cTn>
                                        <p:tgtEl>
                                          <p:spTgt spid="66563"/>
                                        </p:tgtEl>
                                      </p:cBhvr>
                                      <p:to x="100000" y="95000"/>
                                    </p:animScale>
                                    <p:animScale>
                                      <p:cBhvr>
                                        <p:cTn id="20" dur="166" decel="50000">
                                          <p:stCondLst>
                                            <p:cond delay="1834"/>
                                          </p:stCondLst>
                                        </p:cTn>
                                        <p:tgtEl>
                                          <p:spTgt spid="66563"/>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19" presetClass="entr" presetSubtype="10" fill="hold" nodeType="clickEffect">
                                  <p:stCondLst>
                                    <p:cond delay="0"/>
                                  </p:stCondLst>
                                  <p:childTnLst>
                                    <p:set>
                                      <p:cBhvr>
                                        <p:cTn id="24" dur="1" fill="hold">
                                          <p:stCondLst>
                                            <p:cond delay="0"/>
                                          </p:stCondLst>
                                        </p:cTn>
                                        <p:tgtEl>
                                          <p:spTgt spid="66566"/>
                                        </p:tgtEl>
                                        <p:attrNameLst>
                                          <p:attrName>style.visibility</p:attrName>
                                        </p:attrNameLst>
                                      </p:cBhvr>
                                      <p:to>
                                        <p:strVal val="visible"/>
                                      </p:to>
                                    </p:set>
                                    <p:anim calcmode="lin" valueType="num">
                                      <p:cBhvr>
                                        <p:cTn id="25" dur="2000" fill="hold"/>
                                        <p:tgtEl>
                                          <p:spTgt spid="66566"/>
                                        </p:tgtEl>
                                        <p:attrNameLst>
                                          <p:attrName>ppt_w</p:attrName>
                                        </p:attrNameLst>
                                      </p:cBhvr>
                                      <p:tavLst>
                                        <p:tav tm="0" fmla="#ppt_w*sin(2.5*pi*$)">
                                          <p:val>
                                            <p:fltVal val="0"/>
                                          </p:val>
                                        </p:tav>
                                        <p:tav tm="100000">
                                          <p:val>
                                            <p:fltVal val="1"/>
                                          </p:val>
                                        </p:tav>
                                      </p:tavLst>
                                    </p:anim>
                                    <p:anim calcmode="lin" valueType="num">
                                      <p:cBhvr>
                                        <p:cTn id="26" dur="2000" fill="hold"/>
                                        <p:tgtEl>
                                          <p:spTgt spid="66566"/>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4" presetClass="entr" presetSubtype="0" accel="100000" fill="hold" grpId="0" nodeType="clickEffect">
                                  <p:stCondLst>
                                    <p:cond delay="0"/>
                                  </p:stCondLst>
                                  <p:childTnLst>
                                    <p:set>
                                      <p:cBhvr>
                                        <p:cTn id="30" dur="1" fill="hold">
                                          <p:stCondLst>
                                            <p:cond delay="0"/>
                                          </p:stCondLst>
                                        </p:cTn>
                                        <p:tgtEl>
                                          <p:spTgt spid="66562">
                                            <p:bg/>
                                          </p:spTgt>
                                        </p:tgtEl>
                                        <p:attrNameLst>
                                          <p:attrName>style.visibility</p:attrName>
                                        </p:attrNameLst>
                                      </p:cBhvr>
                                      <p:to>
                                        <p:strVal val="visible"/>
                                      </p:to>
                                    </p:set>
                                    <p:anim calcmode="lin" valueType="num">
                                      <p:cBhvr>
                                        <p:cTn id="31" dur="500" fill="hold"/>
                                        <p:tgtEl>
                                          <p:spTgt spid="66562">
                                            <p:bg/>
                                          </p:spTgt>
                                        </p:tgtEl>
                                        <p:attrNameLst>
                                          <p:attrName>ppt_w</p:attrName>
                                        </p:attrNameLst>
                                      </p:cBhvr>
                                      <p:tavLst>
                                        <p:tav tm="0">
                                          <p:val>
                                            <p:strVal val="#ppt_w*0.05"/>
                                          </p:val>
                                        </p:tav>
                                        <p:tav tm="100000">
                                          <p:val>
                                            <p:strVal val="#ppt_w"/>
                                          </p:val>
                                        </p:tav>
                                      </p:tavLst>
                                    </p:anim>
                                    <p:anim calcmode="lin" valueType="num">
                                      <p:cBhvr>
                                        <p:cTn id="32" dur="500" fill="hold"/>
                                        <p:tgtEl>
                                          <p:spTgt spid="66562">
                                            <p:bg/>
                                          </p:spTgt>
                                        </p:tgtEl>
                                        <p:attrNameLst>
                                          <p:attrName>ppt_h</p:attrName>
                                        </p:attrNameLst>
                                      </p:cBhvr>
                                      <p:tavLst>
                                        <p:tav tm="0">
                                          <p:val>
                                            <p:strVal val="#ppt_h"/>
                                          </p:val>
                                        </p:tav>
                                        <p:tav tm="100000">
                                          <p:val>
                                            <p:strVal val="#ppt_h"/>
                                          </p:val>
                                        </p:tav>
                                      </p:tavLst>
                                    </p:anim>
                                    <p:anim calcmode="lin" valueType="num">
                                      <p:cBhvr>
                                        <p:cTn id="33" dur="500" fill="hold"/>
                                        <p:tgtEl>
                                          <p:spTgt spid="66562">
                                            <p:bg/>
                                          </p:spTgt>
                                        </p:tgtEl>
                                        <p:attrNameLst>
                                          <p:attrName>ppt_x</p:attrName>
                                        </p:attrNameLst>
                                      </p:cBhvr>
                                      <p:tavLst>
                                        <p:tav tm="0">
                                          <p:val>
                                            <p:strVal val="#ppt_x-.2"/>
                                          </p:val>
                                        </p:tav>
                                        <p:tav tm="100000">
                                          <p:val>
                                            <p:strVal val="#ppt_x"/>
                                          </p:val>
                                        </p:tav>
                                      </p:tavLst>
                                    </p:anim>
                                    <p:anim calcmode="lin" valueType="num">
                                      <p:cBhvr>
                                        <p:cTn id="34" dur="500" fill="hold"/>
                                        <p:tgtEl>
                                          <p:spTgt spid="66562">
                                            <p:bg/>
                                          </p:spTgt>
                                        </p:tgtEl>
                                        <p:attrNameLst>
                                          <p:attrName>ppt_y</p:attrName>
                                        </p:attrNameLst>
                                      </p:cBhvr>
                                      <p:tavLst>
                                        <p:tav tm="0">
                                          <p:val>
                                            <p:strVal val="#ppt_y"/>
                                          </p:val>
                                        </p:tav>
                                        <p:tav tm="100000">
                                          <p:val>
                                            <p:strVal val="#ppt_y"/>
                                          </p:val>
                                        </p:tav>
                                      </p:tavLst>
                                    </p:anim>
                                    <p:animEffect transition="in" filter="fade">
                                      <p:cBhvr>
                                        <p:cTn id="35" dur="500"/>
                                        <p:tgtEl>
                                          <p:spTgt spid="66562">
                                            <p:bg/>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4" presetClass="entr" presetSubtype="0" accel="100000" fill="hold" grpId="0" nodeType="clickEffect">
                                  <p:stCondLst>
                                    <p:cond delay="0"/>
                                  </p:stCondLst>
                                  <p:childTnLst>
                                    <p:set>
                                      <p:cBhvr>
                                        <p:cTn id="39" dur="1" fill="hold">
                                          <p:stCondLst>
                                            <p:cond delay="0"/>
                                          </p:stCondLst>
                                        </p:cTn>
                                        <p:tgtEl>
                                          <p:spTgt spid="66562">
                                            <p:txEl>
                                              <p:pRg st="0" end="0"/>
                                            </p:txEl>
                                          </p:spTgt>
                                        </p:tgtEl>
                                        <p:attrNameLst>
                                          <p:attrName>style.visibility</p:attrName>
                                        </p:attrNameLst>
                                      </p:cBhvr>
                                      <p:to>
                                        <p:strVal val="visible"/>
                                      </p:to>
                                    </p:set>
                                    <p:anim calcmode="lin" valueType="num">
                                      <p:cBhvr>
                                        <p:cTn id="40" dur="500" fill="hold"/>
                                        <p:tgtEl>
                                          <p:spTgt spid="66562">
                                            <p:txEl>
                                              <p:pRg st="0" end="0"/>
                                            </p:txEl>
                                          </p:spTgt>
                                        </p:tgtEl>
                                        <p:attrNameLst>
                                          <p:attrName>ppt_w</p:attrName>
                                        </p:attrNameLst>
                                      </p:cBhvr>
                                      <p:tavLst>
                                        <p:tav tm="0">
                                          <p:val>
                                            <p:strVal val="#ppt_w*0.05"/>
                                          </p:val>
                                        </p:tav>
                                        <p:tav tm="100000">
                                          <p:val>
                                            <p:strVal val="#ppt_w"/>
                                          </p:val>
                                        </p:tav>
                                      </p:tavLst>
                                    </p:anim>
                                    <p:anim calcmode="lin" valueType="num">
                                      <p:cBhvr>
                                        <p:cTn id="41" dur="500" fill="hold"/>
                                        <p:tgtEl>
                                          <p:spTgt spid="66562">
                                            <p:txEl>
                                              <p:pRg st="0" end="0"/>
                                            </p:txEl>
                                          </p:spTgt>
                                        </p:tgtEl>
                                        <p:attrNameLst>
                                          <p:attrName>ppt_h</p:attrName>
                                        </p:attrNameLst>
                                      </p:cBhvr>
                                      <p:tavLst>
                                        <p:tav tm="0">
                                          <p:val>
                                            <p:strVal val="#ppt_h"/>
                                          </p:val>
                                        </p:tav>
                                        <p:tav tm="100000">
                                          <p:val>
                                            <p:strVal val="#ppt_h"/>
                                          </p:val>
                                        </p:tav>
                                      </p:tavLst>
                                    </p:anim>
                                    <p:anim calcmode="lin" valueType="num">
                                      <p:cBhvr>
                                        <p:cTn id="42" dur="500" fill="hold"/>
                                        <p:tgtEl>
                                          <p:spTgt spid="66562">
                                            <p:txEl>
                                              <p:pRg st="0" end="0"/>
                                            </p:txEl>
                                          </p:spTgt>
                                        </p:tgtEl>
                                        <p:attrNameLst>
                                          <p:attrName>ppt_x</p:attrName>
                                        </p:attrNameLst>
                                      </p:cBhvr>
                                      <p:tavLst>
                                        <p:tav tm="0">
                                          <p:val>
                                            <p:strVal val="#ppt_x-.2"/>
                                          </p:val>
                                        </p:tav>
                                        <p:tav tm="100000">
                                          <p:val>
                                            <p:strVal val="#ppt_x"/>
                                          </p:val>
                                        </p:tav>
                                      </p:tavLst>
                                    </p:anim>
                                    <p:anim calcmode="lin" valueType="num">
                                      <p:cBhvr>
                                        <p:cTn id="43" dur="500" fill="hold"/>
                                        <p:tgtEl>
                                          <p:spTgt spid="66562">
                                            <p:txEl>
                                              <p:pRg st="0" end="0"/>
                                            </p:txEl>
                                          </p:spTgt>
                                        </p:tgtEl>
                                        <p:attrNameLst>
                                          <p:attrName>ppt_y</p:attrName>
                                        </p:attrNameLst>
                                      </p:cBhvr>
                                      <p:tavLst>
                                        <p:tav tm="0">
                                          <p:val>
                                            <p:strVal val="#ppt_y"/>
                                          </p:val>
                                        </p:tav>
                                        <p:tav tm="100000">
                                          <p:val>
                                            <p:strVal val="#ppt_y"/>
                                          </p:val>
                                        </p:tav>
                                      </p:tavLst>
                                    </p:anim>
                                    <p:animEffect transition="in" filter="fade">
                                      <p:cBhvr>
                                        <p:cTn id="44" dur="500"/>
                                        <p:tgtEl>
                                          <p:spTgt spid="66562">
                                            <p:txEl>
                                              <p:pRg st="0" end="0"/>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4" presetClass="entr" presetSubtype="0" accel="100000" fill="hold" grpId="0" nodeType="clickEffect">
                                  <p:stCondLst>
                                    <p:cond delay="0"/>
                                  </p:stCondLst>
                                  <p:childTnLst>
                                    <p:set>
                                      <p:cBhvr>
                                        <p:cTn id="48" dur="1" fill="hold">
                                          <p:stCondLst>
                                            <p:cond delay="0"/>
                                          </p:stCondLst>
                                        </p:cTn>
                                        <p:tgtEl>
                                          <p:spTgt spid="66562">
                                            <p:txEl>
                                              <p:pRg st="2" end="2"/>
                                            </p:txEl>
                                          </p:spTgt>
                                        </p:tgtEl>
                                        <p:attrNameLst>
                                          <p:attrName>style.visibility</p:attrName>
                                        </p:attrNameLst>
                                      </p:cBhvr>
                                      <p:to>
                                        <p:strVal val="visible"/>
                                      </p:to>
                                    </p:set>
                                    <p:anim calcmode="lin" valueType="num">
                                      <p:cBhvr>
                                        <p:cTn id="49" dur="500" fill="hold"/>
                                        <p:tgtEl>
                                          <p:spTgt spid="66562">
                                            <p:txEl>
                                              <p:pRg st="2" end="2"/>
                                            </p:txEl>
                                          </p:spTgt>
                                        </p:tgtEl>
                                        <p:attrNameLst>
                                          <p:attrName>ppt_w</p:attrName>
                                        </p:attrNameLst>
                                      </p:cBhvr>
                                      <p:tavLst>
                                        <p:tav tm="0">
                                          <p:val>
                                            <p:strVal val="#ppt_w*0.05"/>
                                          </p:val>
                                        </p:tav>
                                        <p:tav tm="100000">
                                          <p:val>
                                            <p:strVal val="#ppt_w"/>
                                          </p:val>
                                        </p:tav>
                                      </p:tavLst>
                                    </p:anim>
                                    <p:anim calcmode="lin" valueType="num">
                                      <p:cBhvr>
                                        <p:cTn id="50" dur="500" fill="hold"/>
                                        <p:tgtEl>
                                          <p:spTgt spid="66562">
                                            <p:txEl>
                                              <p:pRg st="2" end="2"/>
                                            </p:txEl>
                                          </p:spTgt>
                                        </p:tgtEl>
                                        <p:attrNameLst>
                                          <p:attrName>ppt_h</p:attrName>
                                        </p:attrNameLst>
                                      </p:cBhvr>
                                      <p:tavLst>
                                        <p:tav tm="0">
                                          <p:val>
                                            <p:strVal val="#ppt_h"/>
                                          </p:val>
                                        </p:tav>
                                        <p:tav tm="100000">
                                          <p:val>
                                            <p:strVal val="#ppt_h"/>
                                          </p:val>
                                        </p:tav>
                                      </p:tavLst>
                                    </p:anim>
                                    <p:anim calcmode="lin" valueType="num">
                                      <p:cBhvr>
                                        <p:cTn id="51" dur="500" fill="hold"/>
                                        <p:tgtEl>
                                          <p:spTgt spid="66562">
                                            <p:txEl>
                                              <p:pRg st="2" end="2"/>
                                            </p:txEl>
                                          </p:spTgt>
                                        </p:tgtEl>
                                        <p:attrNameLst>
                                          <p:attrName>ppt_x</p:attrName>
                                        </p:attrNameLst>
                                      </p:cBhvr>
                                      <p:tavLst>
                                        <p:tav tm="0">
                                          <p:val>
                                            <p:strVal val="#ppt_x-.2"/>
                                          </p:val>
                                        </p:tav>
                                        <p:tav tm="100000">
                                          <p:val>
                                            <p:strVal val="#ppt_x"/>
                                          </p:val>
                                        </p:tav>
                                      </p:tavLst>
                                    </p:anim>
                                    <p:anim calcmode="lin" valueType="num">
                                      <p:cBhvr>
                                        <p:cTn id="52" dur="500" fill="hold"/>
                                        <p:tgtEl>
                                          <p:spTgt spid="66562">
                                            <p:txEl>
                                              <p:pRg st="2" end="2"/>
                                            </p:txEl>
                                          </p:spTgt>
                                        </p:tgtEl>
                                        <p:attrNameLst>
                                          <p:attrName>ppt_y</p:attrName>
                                        </p:attrNameLst>
                                      </p:cBhvr>
                                      <p:tavLst>
                                        <p:tav tm="0">
                                          <p:val>
                                            <p:strVal val="#ppt_y"/>
                                          </p:val>
                                        </p:tav>
                                        <p:tav tm="100000">
                                          <p:val>
                                            <p:strVal val="#ppt_y"/>
                                          </p:val>
                                        </p:tav>
                                      </p:tavLst>
                                    </p:anim>
                                    <p:animEffect transition="in" filter="fade">
                                      <p:cBhvr>
                                        <p:cTn id="53" dur="500"/>
                                        <p:tgtEl>
                                          <p:spTgt spid="66562">
                                            <p:txEl>
                                              <p:pRg st="2" end="2"/>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4" presetClass="entr" presetSubtype="0" accel="100000" fill="hold" grpId="0" nodeType="clickEffect">
                                  <p:stCondLst>
                                    <p:cond delay="0"/>
                                  </p:stCondLst>
                                  <p:childTnLst>
                                    <p:set>
                                      <p:cBhvr>
                                        <p:cTn id="57" dur="1" fill="hold">
                                          <p:stCondLst>
                                            <p:cond delay="0"/>
                                          </p:stCondLst>
                                        </p:cTn>
                                        <p:tgtEl>
                                          <p:spTgt spid="66562">
                                            <p:txEl>
                                              <p:pRg st="3" end="3"/>
                                            </p:txEl>
                                          </p:spTgt>
                                        </p:tgtEl>
                                        <p:attrNameLst>
                                          <p:attrName>style.visibility</p:attrName>
                                        </p:attrNameLst>
                                      </p:cBhvr>
                                      <p:to>
                                        <p:strVal val="visible"/>
                                      </p:to>
                                    </p:set>
                                    <p:anim calcmode="lin" valueType="num">
                                      <p:cBhvr>
                                        <p:cTn id="58" dur="500" fill="hold"/>
                                        <p:tgtEl>
                                          <p:spTgt spid="66562">
                                            <p:txEl>
                                              <p:pRg st="3" end="3"/>
                                            </p:txEl>
                                          </p:spTgt>
                                        </p:tgtEl>
                                        <p:attrNameLst>
                                          <p:attrName>ppt_w</p:attrName>
                                        </p:attrNameLst>
                                      </p:cBhvr>
                                      <p:tavLst>
                                        <p:tav tm="0">
                                          <p:val>
                                            <p:strVal val="#ppt_w*0.05"/>
                                          </p:val>
                                        </p:tav>
                                        <p:tav tm="100000">
                                          <p:val>
                                            <p:strVal val="#ppt_w"/>
                                          </p:val>
                                        </p:tav>
                                      </p:tavLst>
                                    </p:anim>
                                    <p:anim calcmode="lin" valueType="num">
                                      <p:cBhvr>
                                        <p:cTn id="59" dur="500" fill="hold"/>
                                        <p:tgtEl>
                                          <p:spTgt spid="66562">
                                            <p:txEl>
                                              <p:pRg st="3" end="3"/>
                                            </p:txEl>
                                          </p:spTgt>
                                        </p:tgtEl>
                                        <p:attrNameLst>
                                          <p:attrName>ppt_h</p:attrName>
                                        </p:attrNameLst>
                                      </p:cBhvr>
                                      <p:tavLst>
                                        <p:tav tm="0">
                                          <p:val>
                                            <p:strVal val="#ppt_h"/>
                                          </p:val>
                                        </p:tav>
                                        <p:tav tm="100000">
                                          <p:val>
                                            <p:strVal val="#ppt_h"/>
                                          </p:val>
                                        </p:tav>
                                      </p:tavLst>
                                    </p:anim>
                                    <p:anim calcmode="lin" valueType="num">
                                      <p:cBhvr>
                                        <p:cTn id="60" dur="500" fill="hold"/>
                                        <p:tgtEl>
                                          <p:spTgt spid="66562">
                                            <p:txEl>
                                              <p:pRg st="3" end="3"/>
                                            </p:txEl>
                                          </p:spTgt>
                                        </p:tgtEl>
                                        <p:attrNameLst>
                                          <p:attrName>ppt_x</p:attrName>
                                        </p:attrNameLst>
                                      </p:cBhvr>
                                      <p:tavLst>
                                        <p:tav tm="0">
                                          <p:val>
                                            <p:strVal val="#ppt_x-.2"/>
                                          </p:val>
                                        </p:tav>
                                        <p:tav tm="100000">
                                          <p:val>
                                            <p:strVal val="#ppt_x"/>
                                          </p:val>
                                        </p:tav>
                                      </p:tavLst>
                                    </p:anim>
                                    <p:anim calcmode="lin" valueType="num">
                                      <p:cBhvr>
                                        <p:cTn id="61" dur="500" fill="hold"/>
                                        <p:tgtEl>
                                          <p:spTgt spid="66562">
                                            <p:txEl>
                                              <p:pRg st="3" end="3"/>
                                            </p:txEl>
                                          </p:spTgt>
                                        </p:tgtEl>
                                        <p:attrNameLst>
                                          <p:attrName>ppt_y</p:attrName>
                                        </p:attrNameLst>
                                      </p:cBhvr>
                                      <p:tavLst>
                                        <p:tav tm="0">
                                          <p:val>
                                            <p:strVal val="#ppt_y"/>
                                          </p:val>
                                        </p:tav>
                                        <p:tav tm="100000">
                                          <p:val>
                                            <p:strVal val="#ppt_y"/>
                                          </p:val>
                                        </p:tav>
                                      </p:tavLst>
                                    </p:anim>
                                    <p:animEffect transition="in" filter="fade">
                                      <p:cBhvr>
                                        <p:cTn id="62" dur="500"/>
                                        <p:tgtEl>
                                          <p:spTgt spid="66562">
                                            <p:txEl>
                                              <p:pRg st="3" end="3"/>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54" presetClass="entr" presetSubtype="0" accel="100000" fill="hold" grpId="0" nodeType="clickEffect">
                                  <p:stCondLst>
                                    <p:cond delay="0"/>
                                  </p:stCondLst>
                                  <p:childTnLst>
                                    <p:set>
                                      <p:cBhvr>
                                        <p:cTn id="66" dur="1" fill="hold">
                                          <p:stCondLst>
                                            <p:cond delay="0"/>
                                          </p:stCondLst>
                                        </p:cTn>
                                        <p:tgtEl>
                                          <p:spTgt spid="66562">
                                            <p:txEl>
                                              <p:pRg st="5" end="5"/>
                                            </p:txEl>
                                          </p:spTgt>
                                        </p:tgtEl>
                                        <p:attrNameLst>
                                          <p:attrName>style.visibility</p:attrName>
                                        </p:attrNameLst>
                                      </p:cBhvr>
                                      <p:to>
                                        <p:strVal val="visible"/>
                                      </p:to>
                                    </p:set>
                                    <p:anim calcmode="lin" valueType="num">
                                      <p:cBhvr>
                                        <p:cTn id="67" dur="500" fill="hold"/>
                                        <p:tgtEl>
                                          <p:spTgt spid="66562">
                                            <p:txEl>
                                              <p:pRg st="5" end="5"/>
                                            </p:txEl>
                                          </p:spTgt>
                                        </p:tgtEl>
                                        <p:attrNameLst>
                                          <p:attrName>ppt_w</p:attrName>
                                        </p:attrNameLst>
                                      </p:cBhvr>
                                      <p:tavLst>
                                        <p:tav tm="0">
                                          <p:val>
                                            <p:strVal val="#ppt_w*0.05"/>
                                          </p:val>
                                        </p:tav>
                                        <p:tav tm="100000">
                                          <p:val>
                                            <p:strVal val="#ppt_w"/>
                                          </p:val>
                                        </p:tav>
                                      </p:tavLst>
                                    </p:anim>
                                    <p:anim calcmode="lin" valueType="num">
                                      <p:cBhvr>
                                        <p:cTn id="68" dur="500" fill="hold"/>
                                        <p:tgtEl>
                                          <p:spTgt spid="66562">
                                            <p:txEl>
                                              <p:pRg st="5" end="5"/>
                                            </p:txEl>
                                          </p:spTgt>
                                        </p:tgtEl>
                                        <p:attrNameLst>
                                          <p:attrName>ppt_h</p:attrName>
                                        </p:attrNameLst>
                                      </p:cBhvr>
                                      <p:tavLst>
                                        <p:tav tm="0">
                                          <p:val>
                                            <p:strVal val="#ppt_h"/>
                                          </p:val>
                                        </p:tav>
                                        <p:tav tm="100000">
                                          <p:val>
                                            <p:strVal val="#ppt_h"/>
                                          </p:val>
                                        </p:tav>
                                      </p:tavLst>
                                    </p:anim>
                                    <p:anim calcmode="lin" valueType="num">
                                      <p:cBhvr>
                                        <p:cTn id="69" dur="500" fill="hold"/>
                                        <p:tgtEl>
                                          <p:spTgt spid="66562">
                                            <p:txEl>
                                              <p:pRg st="5" end="5"/>
                                            </p:txEl>
                                          </p:spTgt>
                                        </p:tgtEl>
                                        <p:attrNameLst>
                                          <p:attrName>ppt_x</p:attrName>
                                        </p:attrNameLst>
                                      </p:cBhvr>
                                      <p:tavLst>
                                        <p:tav tm="0">
                                          <p:val>
                                            <p:strVal val="#ppt_x-.2"/>
                                          </p:val>
                                        </p:tav>
                                        <p:tav tm="100000">
                                          <p:val>
                                            <p:strVal val="#ppt_x"/>
                                          </p:val>
                                        </p:tav>
                                      </p:tavLst>
                                    </p:anim>
                                    <p:anim calcmode="lin" valueType="num">
                                      <p:cBhvr>
                                        <p:cTn id="70" dur="500" fill="hold"/>
                                        <p:tgtEl>
                                          <p:spTgt spid="66562">
                                            <p:txEl>
                                              <p:pRg st="5" end="5"/>
                                            </p:txEl>
                                          </p:spTgt>
                                        </p:tgtEl>
                                        <p:attrNameLst>
                                          <p:attrName>ppt_y</p:attrName>
                                        </p:attrNameLst>
                                      </p:cBhvr>
                                      <p:tavLst>
                                        <p:tav tm="0">
                                          <p:val>
                                            <p:strVal val="#ppt_y"/>
                                          </p:val>
                                        </p:tav>
                                        <p:tav tm="100000">
                                          <p:val>
                                            <p:strVal val="#ppt_y"/>
                                          </p:val>
                                        </p:tav>
                                      </p:tavLst>
                                    </p:anim>
                                    <p:animEffect transition="in" filter="fade">
                                      <p:cBhvr>
                                        <p:cTn id="71" dur="500"/>
                                        <p:tgtEl>
                                          <p:spTgt spid="66562">
                                            <p:txEl>
                                              <p:pRg st="5" end="5"/>
                                            </p:txEl>
                                          </p:spTgt>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54" presetClass="entr" presetSubtype="0" accel="100000" fill="hold" grpId="0" nodeType="clickEffect">
                                  <p:stCondLst>
                                    <p:cond delay="0"/>
                                  </p:stCondLst>
                                  <p:childTnLst>
                                    <p:set>
                                      <p:cBhvr>
                                        <p:cTn id="75" dur="1" fill="hold">
                                          <p:stCondLst>
                                            <p:cond delay="0"/>
                                          </p:stCondLst>
                                        </p:cTn>
                                        <p:tgtEl>
                                          <p:spTgt spid="66562">
                                            <p:txEl>
                                              <p:pRg st="6" end="6"/>
                                            </p:txEl>
                                          </p:spTgt>
                                        </p:tgtEl>
                                        <p:attrNameLst>
                                          <p:attrName>style.visibility</p:attrName>
                                        </p:attrNameLst>
                                      </p:cBhvr>
                                      <p:to>
                                        <p:strVal val="visible"/>
                                      </p:to>
                                    </p:set>
                                    <p:anim calcmode="lin" valueType="num">
                                      <p:cBhvr>
                                        <p:cTn id="76" dur="500" fill="hold"/>
                                        <p:tgtEl>
                                          <p:spTgt spid="66562">
                                            <p:txEl>
                                              <p:pRg st="6" end="6"/>
                                            </p:txEl>
                                          </p:spTgt>
                                        </p:tgtEl>
                                        <p:attrNameLst>
                                          <p:attrName>ppt_w</p:attrName>
                                        </p:attrNameLst>
                                      </p:cBhvr>
                                      <p:tavLst>
                                        <p:tav tm="0">
                                          <p:val>
                                            <p:strVal val="#ppt_w*0.05"/>
                                          </p:val>
                                        </p:tav>
                                        <p:tav tm="100000">
                                          <p:val>
                                            <p:strVal val="#ppt_w"/>
                                          </p:val>
                                        </p:tav>
                                      </p:tavLst>
                                    </p:anim>
                                    <p:anim calcmode="lin" valueType="num">
                                      <p:cBhvr>
                                        <p:cTn id="77" dur="500" fill="hold"/>
                                        <p:tgtEl>
                                          <p:spTgt spid="66562">
                                            <p:txEl>
                                              <p:pRg st="6" end="6"/>
                                            </p:txEl>
                                          </p:spTgt>
                                        </p:tgtEl>
                                        <p:attrNameLst>
                                          <p:attrName>ppt_h</p:attrName>
                                        </p:attrNameLst>
                                      </p:cBhvr>
                                      <p:tavLst>
                                        <p:tav tm="0">
                                          <p:val>
                                            <p:strVal val="#ppt_h"/>
                                          </p:val>
                                        </p:tav>
                                        <p:tav tm="100000">
                                          <p:val>
                                            <p:strVal val="#ppt_h"/>
                                          </p:val>
                                        </p:tav>
                                      </p:tavLst>
                                    </p:anim>
                                    <p:anim calcmode="lin" valueType="num">
                                      <p:cBhvr>
                                        <p:cTn id="78" dur="500" fill="hold"/>
                                        <p:tgtEl>
                                          <p:spTgt spid="66562">
                                            <p:txEl>
                                              <p:pRg st="6" end="6"/>
                                            </p:txEl>
                                          </p:spTgt>
                                        </p:tgtEl>
                                        <p:attrNameLst>
                                          <p:attrName>ppt_x</p:attrName>
                                        </p:attrNameLst>
                                      </p:cBhvr>
                                      <p:tavLst>
                                        <p:tav tm="0">
                                          <p:val>
                                            <p:strVal val="#ppt_x-.2"/>
                                          </p:val>
                                        </p:tav>
                                        <p:tav tm="100000">
                                          <p:val>
                                            <p:strVal val="#ppt_x"/>
                                          </p:val>
                                        </p:tav>
                                      </p:tavLst>
                                    </p:anim>
                                    <p:anim calcmode="lin" valueType="num">
                                      <p:cBhvr>
                                        <p:cTn id="79" dur="500" fill="hold"/>
                                        <p:tgtEl>
                                          <p:spTgt spid="66562">
                                            <p:txEl>
                                              <p:pRg st="6" end="6"/>
                                            </p:txEl>
                                          </p:spTgt>
                                        </p:tgtEl>
                                        <p:attrNameLst>
                                          <p:attrName>ppt_y</p:attrName>
                                        </p:attrNameLst>
                                      </p:cBhvr>
                                      <p:tavLst>
                                        <p:tav tm="0">
                                          <p:val>
                                            <p:strVal val="#ppt_y"/>
                                          </p:val>
                                        </p:tav>
                                        <p:tav tm="100000">
                                          <p:val>
                                            <p:strVal val="#ppt_y"/>
                                          </p:val>
                                        </p:tav>
                                      </p:tavLst>
                                    </p:anim>
                                    <p:animEffect transition="in" filter="fade">
                                      <p:cBhvr>
                                        <p:cTn id="80" dur="500"/>
                                        <p:tgtEl>
                                          <p:spTgt spid="66562">
                                            <p:txEl>
                                              <p:pRg st="6" end="6"/>
                                            </p:txEl>
                                          </p:spTgt>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54" presetClass="entr" presetSubtype="0" accel="100000" fill="hold" grpId="0" nodeType="clickEffect">
                                  <p:stCondLst>
                                    <p:cond delay="0"/>
                                  </p:stCondLst>
                                  <p:childTnLst>
                                    <p:set>
                                      <p:cBhvr>
                                        <p:cTn id="84" dur="1" fill="hold">
                                          <p:stCondLst>
                                            <p:cond delay="0"/>
                                          </p:stCondLst>
                                        </p:cTn>
                                        <p:tgtEl>
                                          <p:spTgt spid="66562">
                                            <p:txEl>
                                              <p:pRg st="8" end="8"/>
                                            </p:txEl>
                                          </p:spTgt>
                                        </p:tgtEl>
                                        <p:attrNameLst>
                                          <p:attrName>style.visibility</p:attrName>
                                        </p:attrNameLst>
                                      </p:cBhvr>
                                      <p:to>
                                        <p:strVal val="visible"/>
                                      </p:to>
                                    </p:set>
                                    <p:anim calcmode="lin" valueType="num">
                                      <p:cBhvr>
                                        <p:cTn id="85" dur="500" fill="hold"/>
                                        <p:tgtEl>
                                          <p:spTgt spid="66562">
                                            <p:txEl>
                                              <p:pRg st="8" end="8"/>
                                            </p:txEl>
                                          </p:spTgt>
                                        </p:tgtEl>
                                        <p:attrNameLst>
                                          <p:attrName>ppt_w</p:attrName>
                                        </p:attrNameLst>
                                      </p:cBhvr>
                                      <p:tavLst>
                                        <p:tav tm="0">
                                          <p:val>
                                            <p:strVal val="#ppt_w*0.05"/>
                                          </p:val>
                                        </p:tav>
                                        <p:tav tm="100000">
                                          <p:val>
                                            <p:strVal val="#ppt_w"/>
                                          </p:val>
                                        </p:tav>
                                      </p:tavLst>
                                    </p:anim>
                                    <p:anim calcmode="lin" valueType="num">
                                      <p:cBhvr>
                                        <p:cTn id="86" dur="500" fill="hold"/>
                                        <p:tgtEl>
                                          <p:spTgt spid="66562">
                                            <p:txEl>
                                              <p:pRg st="8" end="8"/>
                                            </p:txEl>
                                          </p:spTgt>
                                        </p:tgtEl>
                                        <p:attrNameLst>
                                          <p:attrName>ppt_h</p:attrName>
                                        </p:attrNameLst>
                                      </p:cBhvr>
                                      <p:tavLst>
                                        <p:tav tm="0">
                                          <p:val>
                                            <p:strVal val="#ppt_h"/>
                                          </p:val>
                                        </p:tav>
                                        <p:tav tm="100000">
                                          <p:val>
                                            <p:strVal val="#ppt_h"/>
                                          </p:val>
                                        </p:tav>
                                      </p:tavLst>
                                    </p:anim>
                                    <p:anim calcmode="lin" valueType="num">
                                      <p:cBhvr>
                                        <p:cTn id="87" dur="500" fill="hold"/>
                                        <p:tgtEl>
                                          <p:spTgt spid="66562">
                                            <p:txEl>
                                              <p:pRg st="8" end="8"/>
                                            </p:txEl>
                                          </p:spTgt>
                                        </p:tgtEl>
                                        <p:attrNameLst>
                                          <p:attrName>ppt_x</p:attrName>
                                        </p:attrNameLst>
                                      </p:cBhvr>
                                      <p:tavLst>
                                        <p:tav tm="0">
                                          <p:val>
                                            <p:strVal val="#ppt_x-.2"/>
                                          </p:val>
                                        </p:tav>
                                        <p:tav tm="100000">
                                          <p:val>
                                            <p:strVal val="#ppt_x"/>
                                          </p:val>
                                        </p:tav>
                                      </p:tavLst>
                                    </p:anim>
                                    <p:anim calcmode="lin" valueType="num">
                                      <p:cBhvr>
                                        <p:cTn id="88" dur="500" fill="hold"/>
                                        <p:tgtEl>
                                          <p:spTgt spid="66562">
                                            <p:txEl>
                                              <p:pRg st="8" end="8"/>
                                            </p:txEl>
                                          </p:spTgt>
                                        </p:tgtEl>
                                        <p:attrNameLst>
                                          <p:attrName>ppt_y</p:attrName>
                                        </p:attrNameLst>
                                      </p:cBhvr>
                                      <p:tavLst>
                                        <p:tav tm="0">
                                          <p:val>
                                            <p:strVal val="#ppt_y"/>
                                          </p:val>
                                        </p:tav>
                                        <p:tav tm="100000">
                                          <p:val>
                                            <p:strVal val="#ppt_y"/>
                                          </p:val>
                                        </p:tav>
                                      </p:tavLst>
                                    </p:anim>
                                    <p:animEffect transition="in" filter="fade">
                                      <p:cBhvr>
                                        <p:cTn id="89" dur="500"/>
                                        <p:tgtEl>
                                          <p:spTgt spid="66562">
                                            <p:txEl>
                                              <p:pRg st="8" end="8"/>
                                            </p:txEl>
                                          </p:spTgt>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54" presetClass="entr" presetSubtype="0" accel="100000" fill="hold" grpId="0" nodeType="clickEffect">
                                  <p:stCondLst>
                                    <p:cond delay="0"/>
                                  </p:stCondLst>
                                  <p:childTnLst>
                                    <p:set>
                                      <p:cBhvr>
                                        <p:cTn id="93" dur="1" fill="hold">
                                          <p:stCondLst>
                                            <p:cond delay="0"/>
                                          </p:stCondLst>
                                        </p:cTn>
                                        <p:tgtEl>
                                          <p:spTgt spid="66562">
                                            <p:txEl>
                                              <p:pRg st="10" end="10"/>
                                            </p:txEl>
                                          </p:spTgt>
                                        </p:tgtEl>
                                        <p:attrNameLst>
                                          <p:attrName>style.visibility</p:attrName>
                                        </p:attrNameLst>
                                      </p:cBhvr>
                                      <p:to>
                                        <p:strVal val="visible"/>
                                      </p:to>
                                    </p:set>
                                    <p:anim calcmode="lin" valueType="num">
                                      <p:cBhvr>
                                        <p:cTn id="94" dur="500" fill="hold"/>
                                        <p:tgtEl>
                                          <p:spTgt spid="66562">
                                            <p:txEl>
                                              <p:pRg st="10" end="10"/>
                                            </p:txEl>
                                          </p:spTgt>
                                        </p:tgtEl>
                                        <p:attrNameLst>
                                          <p:attrName>ppt_w</p:attrName>
                                        </p:attrNameLst>
                                      </p:cBhvr>
                                      <p:tavLst>
                                        <p:tav tm="0">
                                          <p:val>
                                            <p:strVal val="#ppt_w*0.05"/>
                                          </p:val>
                                        </p:tav>
                                        <p:tav tm="100000">
                                          <p:val>
                                            <p:strVal val="#ppt_w"/>
                                          </p:val>
                                        </p:tav>
                                      </p:tavLst>
                                    </p:anim>
                                    <p:anim calcmode="lin" valueType="num">
                                      <p:cBhvr>
                                        <p:cTn id="95" dur="500" fill="hold"/>
                                        <p:tgtEl>
                                          <p:spTgt spid="66562">
                                            <p:txEl>
                                              <p:pRg st="10" end="10"/>
                                            </p:txEl>
                                          </p:spTgt>
                                        </p:tgtEl>
                                        <p:attrNameLst>
                                          <p:attrName>ppt_h</p:attrName>
                                        </p:attrNameLst>
                                      </p:cBhvr>
                                      <p:tavLst>
                                        <p:tav tm="0">
                                          <p:val>
                                            <p:strVal val="#ppt_h"/>
                                          </p:val>
                                        </p:tav>
                                        <p:tav tm="100000">
                                          <p:val>
                                            <p:strVal val="#ppt_h"/>
                                          </p:val>
                                        </p:tav>
                                      </p:tavLst>
                                    </p:anim>
                                    <p:anim calcmode="lin" valueType="num">
                                      <p:cBhvr>
                                        <p:cTn id="96" dur="500" fill="hold"/>
                                        <p:tgtEl>
                                          <p:spTgt spid="66562">
                                            <p:txEl>
                                              <p:pRg st="10" end="10"/>
                                            </p:txEl>
                                          </p:spTgt>
                                        </p:tgtEl>
                                        <p:attrNameLst>
                                          <p:attrName>ppt_x</p:attrName>
                                        </p:attrNameLst>
                                      </p:cBhvr>
                                      <p:tavLst>
                                        <p:tav tm="0">
                                          <p:val>
                                            <p:strVal val="#ppt_x-.2"/>
                                          </p:val>
                                        </p:tav>
                                        <p:tav tm="100000">
                                          <p:val>
                                            <p:strVal val="#ppt_x"/>
                                          </p:val>
                                        </p:tav>
                                      </p:tavLst>
                                    </p:anim>
                                    <p:anim calcmode="lin" valueType="num">
                                      <p:cBhvr>
                                        <p:cTn id="97" dur="500" fill="hold"/>
                                        <p:tgtEl>
                                          <p:spTgt spid="66562">
                                            <p:txEl>
                                              <p:pRg st="10" end="10"/>
                                            </p:txEl>
                                          </p:spTgt>
                                        </p:tgtEl>
                                        <p:attrNameLst>
                                          <p:attrName>ppt_y</p:attrName>
                                        </p:attrNameLst>
                                      </p:cBhvr>
                                      <p:tavLst>
                                        <p:tav tm="0">
                                          <p:val>
                                            <p:strVal val="#ppt_y"/>
                                          </p:val>
                                        </p:tav>
                                        <p:tav tm="100000">
                                          <p:val>
                                            <p:strVal val="#ppt_y"/>
                                          </p:val>
                                        </p:tav>
                                      </p:tavLst>
                                    </p:anim>
                                    <p:animEffect transition="in" filter="fade">
                                      <p:cBhvr>
                                        <p:cTn id="98" dur="500"/>
                                        <p:tgtEl>
                                          <p:spTgt spid="6656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9" restart="whenNotActive" fill="hold" evtFilter="cancelBubble" nodeType="interactiveSeq">
                <p:stCondLst>
                  <p:cond evt="onClick" delay="0">
                    <p:tgtEl>
                      <p:spTgt spid="66568"/>
                    </p:tgtEl>
                  </p:cond>
                </p:stCondLst>
                <p:endSync evt="end" delay="0">
                  <p:rtn val="all"/>
                </p:endSync>
                <p:childTnLst>
                  <p:par>
                    <p:cTn id="100" fill="hold" nodeType="clickPar">
                      <p:stCondLst>
                        <p:cond delay="0"/>
                      </p:stCondLst>
                      <p:childTnLst>
                        <p:par>
                          <p:cTn id="101" fill="hold" nodeType="withGroup">
                            <p:stCondLst>
                              <p:cond delay="0"/>
                            </p:stCondLst>
                            <p:childTnLst>
                              <p:par>
                                <p:cTn id="102" presetID="1" presetClass="mediacall" presetSubtype="0" fill="hold" nodeType="clickEffect">
                                  <p:stCondLst>
                                    <p:cond delay="0"/>
                                  </p:stCondLst>
                                  <p:childTnLst>
                                    <p:cmd type="call" cmd="playFrom(0.0)">
                                      <p:cBhvr>
                                        <p:cTn id="103" dur="187087" fill="hold"/>
                                        <p:tgtEl>
                                          <p:spTgt spid="66568"/>
                                        </p:tgtEl>
                                      </p:cBhvr>
                                    </p:cmd>
                                  </p:childTnLst>
                                </p:cTn>
                              </p:par>
                            </p:childTnLst>
                          </p:cTn>
                        </p:par>
                      </p:childTnLst>
                    </p:cTn>
                  </p:par>
                </p:childTnLst>
              </p:cTn>
              <p:nextCondLst>
                <p:cond evt="onClick" delay="0">
                  <p:tgtEl>
                    <p:spTgt spid="66568"/>
                  </p:tgtEl>
                </p:cond>
              </p:nextCondLst>
            </p:seq>
            <p:audio>
              <p:cMediaNode>
                <p:cTn id="104" fill="hold" display="0">
                  <p:stCondLst>
                    <p:cond delay="indefinite"/>
                  </p:stCondLst>
                  <p:endCondLst>
                    <p:cond evt="onNext" delay="0">
                      <p:tgtEl>
                        <p:sldTgt/>
                      </p:tgtEl>
                    </p:cond>
                    <p:cond evt="onPrev" delay="0">
                      <p:tgtEl>
                        <p:sldTgt/>
                      </p:tgtEl>
                    </p:cond>
                    <p:cond evt="onStopAudio" delay="0">
                      <p:tgtEl>
                        <p:sldTgt/>
                      </p:tgtEl>
                    </p:cond>
                  </p:endCondLst>
                </p:cTn>
                <p:tgtEl>
                  <p:spTgt spid="66568"/>
                </p:tgtEl>
              </p:cMediaNode>
            </p:audio>
          </p:childTnLst>
        </p:cTn>
      </p:par>
    </p:tnLst>
    <p:bldLst>
      <p:bldP spid="66562" grpId="0" build="p" animBg="1"/>
      <p:bldP spid="6656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EFF2C"/>
        </a:solidFill>
        <a:effectLst/>
      </p:bgPr>
    </p:bg>
    <p:spTree>
      <p:nvGrpSpPr>
        <p:cNvPr id="1" name=""/>
        <p:cNvGrpSpPr/>
        <p:nvPr/>
      </p:nvGrpSpPr>
      <p:grpSpPr>
        <a:xfrm>
          <a:off x="0" y="0"/>
          <a:ext cx="0" cy="0"/>
          <a:chOff x="0" y="0"/>
          <a:chExt cx="0" cy="0"/>
        </a:xfrm>
      </p:grpSpPr>
      <p:pic>
        <p:nvPicPr>
          <p:cNvPr id="52226" name="1 Título"/>
          <p:cNvPicPr>
            <a:picLocks noGrp="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a:xfrm>
            <a:off x="228600" y="609600"/>
            <a:ext cx="8408988" cy="76200"/>
          </a:xfrm>
          <a:solidFill>
            <a:schemeClr val="bg1"/>
          </a:solidFill>
        </p:spPr>
      </p:pic>
      <p:sp>
        <p:nvSpPr>
          <p:cNvPr id="52227" name="2 Marcador de texto"/>
          <p:cNvSpPr>
            <a:spLocks noGrp="1"/>
          </p:cNvSpPr>
          <p:nvPr>
            <p:ph type="body" idx="1"/>
          </p:nvPr>
        </p:nvSpPr>
        <p:spPr>
          <a:xfrm>
            <a:off x="3657600" y="1752600"/>
            <a:ext cx="5165725" cy="4681537"/>
          </a:xfrm>
        </p:spPr>
        <p:txBody>
          <a:bodyPr/>
          <a:lstStyle/>
          <a:p>
            <a:pPr eaLnBrk="1" hangingPunct="1">
              <a:buFont typeface="Wingdings 2" charset="0"/>
              <a:buBlip>
                <a:blip r:embed="rId4"/>
              </a:buBlip>
            </a:pPr>
            <a:r>
              <a:rPr lang="en-US" sz="2800" dirty="0">
                <a:solidFill>
                  <a:srgbClr val="0D0D0D"/>
                </a:solidFill>
                <a:latin typeface="Berlin Sans FB" charset="0"/>
                <a:ea typeface="ヒラギノ角ゴ Pro W3" charset="0"/>
                <a:cs typeface="ヒラギノ角ゴ Pro W3" charset="0"/>
              </a:rPr>
              <a:t> He is an expert in the field of linguistics, specializing </a:t>
            </a:r>
            <a:r>
              <a:rPr lang="en-US" sz="2800" dirty="0" smtClean="0">
                <a:solidFill>
                  <a:srgbClr val="0D0D0D"/>
                </a:solidFill>
                <a:latin typeface="Berlin Sans FB" charset="0"/>
                <a:ea typeface="ヒラギノ角ゴ Pro W3" charset="0"/>
                <a:cs typeface="ヒラギノ角ゴ Pro W3" charset="0"/>
              </a:rPr>
              <a:t>in</a:t>
            </a:r>
          </a:p>
          <a:p>
            <a:pPr eaLnBrk="1" hangingPunct="1"/>
            <a:r>
              <a:rPr lang="en-US" sz="2800" b="1" dirty="0" smtClean="0">
                <a:solidFill>
                  <a:srgbClr val="0D0D0D"/>
                </a:solidFill>
                <a:latin typeface="Berlin Sans FB" charset="0"/>
                <a:ea typeface="ヒラギノ角ゴ Pro W3" charset="0"/>
                <a:cs typeface="ヒラギノ角ゴ Pro W3" charset="0"/>
              </a:rPr>
              <a:t>THE NATURAL APPROACH.</a:t>
            </a:r>
          </a:p>
          <a:p>
            <a:pPr eaLnBrk="1" hangingPunct="1"/>
            <a:endParaRPr lang="es-MX" sz="2800" dirty="0">
              <a:solidFill>
                <a:srgbClr val="0D0D0D"/>
              </a:solidFill>
              <a:latin typeface="Berlin Sans FB" charset="0"/>
              <a:ea typeface="ヒラギノ角ゴ Pro W3" charset="0"/>
              <a:cs typeface="ヒラギノ角ゴ Pro W3" charset="0"/>
            </a:endParaRPr>
          </a:p>
          <a:p>
            <a:pPr eaLnBrk="1" hangingPunct="1">
              <a:buFont typeface="Wingdings 2" charset="0"/>
              <a:buBlip>
                <a:blip r:embed="rId4"/>
              </a:buBlip>
            </a:pPr>
            <a:r>
              <a:rPr lang="en-US" sz="2800" dirty="0">
                <a:solidFill>
                  <a:srgbClr val="0D0D0D"/>
                </a:solidFill>
                <a:latin typeface="Berlin Sans FB" charset="0"/>
                <a:ea typeface="ヒラギノ角ゴ Pro W3" charset="0"/>
                <a:cs typeface="ヒラギノ角ゴ Pro W3" charset="0"/>
              </a:rPr>
              <a:t> His findings since 1984, about the differences between </a:t>
            </a:r>
            <a:r>
              <a:rPr lang="en-US" sz="2800" b="1" dirty="0">
                <a:solidFill>
                  <a:srgbClr val="0D0D0D"/>
                </a:solidFill>
                <a:latin typeface="Berlin Sans FB" charset="0"/>
                <a:ea typeface="ヒラギノ角ゴ Pro W3" charset="0"/>
                <a:cs typeface="ヒラギノ角ゴ Pro W3" charset="0"/>
              </a:rPr>
              <a:t>“learning</a:t>
            </a:r>
            <a:r>
              <a:rPr lang="en-US" sz="2800" dirty="0">
                <a:solidFill>
                  <a:srgbClr val="0D0D0D"/>
                </a:solidFill>
                <a:latin typeface="Berlin Sans FB" charset="0"/>
                <a:ea typeface="ヒラギノ角ゴ Pro W3" charset="0"/>
                <a:cs typeface="ヒラギノ角ゴ Pro W3" charset="0"/>
              </a:rPr>
              <a:t>” and “</a:t>
            </a:r>
            <a:r>
              <a:rPr lang="en-US" sz="2800" b="1" dirty="0">
                <a:solidFill>
                  <a:srgbClr val="0D0D0D"/>
                </a:solidFill>
                <a:latin typeface="Berlin Sans FB" charset="0"/>
                <a:ea typeface="ヒラギノ角ゴ Pro W3" charset="0"/>
                <a:cs typeface="ヒラギノ角ゴ Pro W3" charset="0"/>
              </a:rPr>
              <a:t>acquisition</a:t>
            </a:r>
            <a:r>
              <a:rPr lang="en-US" sz="2800" dirty="0">
                <a:solidFill>
                  <a:srgbClr val="0D0D0D"/>
                </a:solidFill>
                <a:latin typeface="Berlin Sans FB" charset="0"/>
                <a:ea typeface="ヒラギノ角ゴ Pro W3" charset="0"/>
                <a:cs typeface="ヒラギノ角ゴ Pro W3" charset="0"/>
              </a:rPr>
              <a:t>”, have impacted the field of bilingualism for several decades, and greatly influenced </a:t>
            </a:r>
            <a:r>
              <a:rPr lang="en-US" sz="2800" b="1" dirty="0">
                <a:solidFill>
                  <a:srgbClr val="0D0D0D"/>
                </a:solidFill>
                <a:latin typeface="Berlin Sans FB" charset="0"/>
                <a:ea typeface="ヒラギノ角ゴ Pro W3" charset="0"/>
                <a:cs typeface="ヒラギノ角ゴ Pro W3" charset="0"/>
              </a:rPr>
              <a:t>CLIL</a:t>
            </a:r>
            <a:r>
              <a:rPr lang="en-US" sz="2800" dirty="0">
                <a:solidFill>
                  <a:srgbClr val="0D0D0D"/>
                </a:solidFill>
                <a:latin typeface="Berlin Sans FB" charset="0"/>
                <a:ea typeface="ヒラギノ角ゴ Pro W3" charset="0"/>
                <a:cs typeface="ヒラギノ角ゴ Pro W3" charset="0"/>
              </a:rPr>
              <a:t> research. </a:t>
            </a:r>
            <a:endParaRPr lang="es-MX" sz="2800" dirty="0">
              <a:solidFill>
                <a:srgbClr val="0D0D0D"/>
              </a:solidFill>
              <a:latin typeface="Berlin Sans FB" charset="0"/>
              <a:ea typeface="ヒラギノ角ゴ Pro W3" charset="0"/>
              <a:cs typeface="ヒラギノ角ゴ Pro W3" charset="0"/>
            </a:endParaRPr>
          </a:p>
          <a:p>
            <a:pPr eaLnBrk="1" hangingPunct="1"/>
            <a:endParaRPr lang="es-MX" sz="2800" dirty="0">
              <a:solidFill>
                <a:srgbClr val="0D0D0D"/>
              </a:solidFill>
              <a:latin typeface="Berlin Sans FB" charset="0"/>
              <a:ea typeface="ヒラギノ角ゴ Pro W3" charset="0"/>
              <a:cs typeface="ヒラギノ角ゴ Pro W3" charset="0"/>
            </a:endParaRPr>
          </a:p>
        </p:txBody>
      </p:sp>
      <p:pic>
        <p:nvPicPr>
          <p:cNvPr id="30721" name="Picture 1" descr="E:\KQW36_1krashenbio.jpg"/>
          <p:cNvPicPr>
            <a:picLocks noChangeAspect="1" noChangeArrowheads="1"/>
          </p:cNvPicPr>
          <p:nvPr/>
        </p:nvPicPr>
        <p:blipFill>
          <a:blip r:embed="rId5" cstate="print"/>
          <a:srcRect/>
          <a:stretch>
            <a:fillRect/>
          </a:stretch>
        </p:blipFill>
        <p:spPr bwMode="auto">
          <a:xfrm>
            <a:off x="0" y="838200"/>
            <a:ext cx="3143240" cy="522563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9157" name="TextBox 1"/>
          <p:cNvSpPr txBox="1">
            <a:spLocks noChangeArrowheads="1"/>
          </p:cNvSpPr>
          <p:nvPr/>
        </p:nvSpPr>
        <p:spPr bwMode="auto">
          <a:xfrm>
            <a:off x="460375" y="12700"/>
            <a:ext cx="86836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lang="en-US" sz="2800" b="1" dirty="0" smtClean="0">
                <a:effectLst>
                  <a:outerShdw blurRad="38100" dist="38100" dir="2700000" algn="tl">
                    <a:srgbClr val="000000">
                      <a:alpha val="43137"/>
                    </a:srgbClr>
                  </a:outerShdw>
                </a:effectLst>
              </a:rPr>
              <a:t>STEPHEN KRASHEN:    </a:t>
            </a:r>
          </a:p>
          <a:p>
            <a:pPr>
              <a:defRPr/>
            </a:pPr>
            <a:endParaRPr lang="en-US" sz="2800" b="1" dirty="0">
              <a:effectLst>
                <a:outerShdw blurRad="38100" dist="38100" dir="2700000" algn="tl">
                  <a:srgbClr val="000000">
                    <a:alpha val="43137"/>
                  </a:srgbClr>
                </a:outerShdw>
              </a:effectLst>
            </a:endParaRPr>
          </a:p>
          <a:p>
            <a:pPr>
              <a:defRPr/>
            </a:pPr>
            <a:endParaRPr lang="en-US" sz="2800" b="1" dirty="0" smtClean="0">
              <a:effectLst>
                <a:outerShdw blurRad="38100" dist="38100" dir="2700000" algn="tl">
                  <a:srgbClr val="000000">
                    <a:alpha val="43137"/>
                  </a:srgbClr>
                </a:outerShdw>
              </a:effectLst>
            </a:endParaRPr>
          </a:p>
        </p:txBody>
      </p:sp>
      <p:pic>
        <p:nvPicPr>
          <p:cNvPr id="6" name="Picture 5"/>
          <p:cNvPicPr/>
          <p:nvPr/>
        </p:nvPicPr>
        <p:blipFill>
          <a:blip r:embed="rId6">
            <a:extLst>
              <a:ext uri="{28A0092B-C50C-407E-A947-70E740481C1C}">
                <a14:useLocalDpi xmlns:a14="http://schemas.microsoft.com/office/drawing/2010/main" val="0"/>
              </a:ext>
            </a:extLst>
          </a:blip>
          <a:srcRect/>
          <a:stretch>
            <a:fillRect/>
          </a:stretch>
        </p:blipFill>
        <p:spPr bwMode="auto">
          <a:xfrm>
            <a:off x="7696200" y="5638800"/>
            <a:ext cx="1267460" cy="1011555"/>
          </a:xfrm>
          <a:prstGeom prst="rect">
            <a:avLst/>
          </a:prstGeom>
          <a:noFill/>
          <a:ln>
            <a:noFill/>
          </a:ln>
          <a:extLst/>
        </p:spPr>
      </p:pic>
    </p:spTree>
  </p:cSld>
  <p:clrMapOvr>
    <a:masterClrMapping/>
  </p:clrMapOvr>
  <p:transition xmlns:p14="http://schemas.microsoft.com/office/powerpoint/2010/main" spd="slow">
    <p:sndAc>
      <p:stSnd>
        <p:snd r:embed="rId2" name="Opening"/>
      </p:stSnd>
    </p:sndAc>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52400" y="304800"/>
            <a:ext cx="9448800" cy="1219200"/>
          </a:xfrm>
          <a:solidFill>
            <a:srgbClr val="FF99CC"/>
          </a:solidFill>
        </p:spPr>
        <p:txBody>
          <a:bodyPr/>
          <a:lstStyle/>
          <a:p>
            <a:r>
              <a:rPr lang="en-US" sz="2000" dirty="0"/>
              <a:t>Stephen </a:t>
            </a:r>
            <a:r>
              <a:rPr lang="en-US" sz="2000" dirty="0" err="1" smtClean="0"/>
              <a:t>KrashenKrashen</a:t>
            </a:r>
            <a:r>
              <a:rPr lang="en-US" sz="2000" dirty="0" smtClean="0"/>
              <a:t>: Kr</a:t>
            </a:r>
            <a:endParaRPr lang="en-US" sz="2000" dirty="0"/>
          </a:p>
        </p:txBody>
      </p:sp>
      <p:sp>
        <p:nvSpPr>
          <p:cNvPr id="64515" name="Rectangle 3"/>
          <p:cNvSpPr>
            <a:spLocks noGrp="1" noChangeArrowheads="1"/>
          </p:cNvSpPr>
          <p:nvPr>
            <p:ph type="body" idx="1"/>
          </p:nvPr>
        </p:nvSpPr>
        <p:spPr>
          <a:xfrm>
            <a:off x="152400" y="1752600"/>
            <a:ext cx="8839200" cy="4953000"/>
          </a:xfrm>
          <a:solidFill>
            <a:srgbClr val="FFCCFF"/>
          </a:solidFill>
        </p:spPr>
        <p:txBody>
          <a:bodyPr/>
          <a:lstStyle/>
          <a:p>
            <a:pPr marL="0" indent="0">
              <a:lnSpc>
                <a:spcPct val="90000"/>
              </a:lnSpc>
              <a:buNone/>
            </a:pPr>
            <a:r>
              <a:rPr lang="en-US" sz="2800" dirty="0" smtClean="0"/>
              <a:t>1. El </a:t>
            </a:r>
            <a:r>
              <a:rPr lang="en-US" sz="2800" dirty="0" err="1" smtClean="0"/>
              <a:t>reconocimiento</a:t>
            </a:r>
            <a:r>
              <a:rPr lang="en-US" sz="2800" dirty="0" smtClean="0"/>
              <a:t> precede la </a:t>
            </a:r>
            <a:r>
              <a:rPr lang="en-US" sz="2800" dirty="0" err="1" smtClean="0"/>
              <a:t>producción</a:t>
            </a:r>
            <a:r>
              <a:rPr lang="en-US" sz="2800" dirty="0" smtClean="0"/>
              <a:t>. </a:t>
            </a:r>
          </a:p>
          <a:p>
            <a:pPr marL="0" indent="0">
              <a:lnSpc>
                <a:spcPct val="90000"/>
              </a:lnSpc>
              <a:buNone/>
            </a:pPr>
            <a:r>
              <a:rPr lang="en-US" sz="2800" i="1" dirty="0"/>
              <a:t>	</a:t>
            </a:r>
            <a:r>
              <a:rPr lang="en-US" sz="2800" i="1" dirty="0" smtClean="0"/>
              <a:t>	  	      Recognition precedes production.</a:t>
            </a:r>
            <a:endParaRPr lang="en-US" sz="2800" dirty="0" smtClean="0"/>
          </a:p>
          <a:p>
            <a:pPr marL="0" indent="0">
              <a:lnSpc>
                <a:spcPct val="90000"/>
              </a:lnSpc>
              <a:buNone/>
            </a:pPr>
            <a:r>
              <a:rPr lang="en-US" sz="2800" dirty="0" smtClean="0"/>
              <a:t> 2. </a:t>
            </a:r>
            <a:r>
              <a:rPr lang="en-US" sz="2800" dirty="0" err="1" smtClean="0"/>
              <a:t>Actividades</a:t>
            </a:r>
            <a:r>
              <a:rPr lang="en-US" sz="2800" dirty="0" smtClean="0"/>
              <a:t> de </a:t>
            </a:r>
            <a:r>
              <a:rPr lang="en-US" sz="2800" dirty="0" err="1" smtClean="0"/>
              <a:t>adquisici</a:t>
            </a:r>
            <a:r>
              <a:rPr lang="en-US" altLang="ja-JP" sz="2800" dirty="0" err="1" smtClean="0"/>
              <a:t>ó</a:t>
            </a:r>
            <a:r>
              <a:rPr lang="en-US" sz="2800" dirty="0" err="1" smtClean="0"/>
              <a:t>n</a:t>
            </a:r>
            <a:r>
              <a:rPr lang="en-US" sz="2800" dirty="0" smtClean="0"/>
              <a:t> = </a:t>
            </a:r>
            <a:r>
              <a:rPr lang="en-US" sz="2800" dirty="0" err="1" smtClean="0"/>
              <a:t>mejor</a:t>
            </a:r>
            <a:r>
              <a:rPr lang="en-US" sz="2800" dirty="0" smtClean="0"/>
              <a:t> </a:t>
            </a:r>
            <a:r>
              <a:rPr lang="en-US" sz="2800" dirty="0" err="1" smtClean="0"/>
              <a:t>resultados</a:t>
            </a:r>
            <a:endParaRPr lang="en-US" sz="2800" dirty="0" smtClean="0"/>
          </a:p>
          <a:p>
            <a:pPr>
              <a:lnSpc>
                <a:spcPct val="90000"/>
              </a:lnSpc>
              <a:buFontTx/>
              <a:buNone/>
            </a:pPr>
            <a:endParaRPr lang="en-US" sz="2800" dirty="0" smtClean="0"/>
          </a:p>
          <a:p>
            <a:pPr marL="0" indent="0">
              <a:lnSpc>
                <a:spcPct val="90000"/>
              </a:lnSpc>
              <a:buNone/>
            </a:pPr>
            <a:r>
              <a:rPr lang="en-US" sz="2800" dirty="0" smtClean="0"/>
              <a:t> 3. </a:t>
            </a:r>
            <a:r>
              <a:rPr lang="en-US" sz="2800" dirty="0" err="1" smtClean="0"/>
              <a:t>Reducir</a:t>
            </a:r>
            <a:r>
              <a:rPr lang="en-US" sz="2800" dirty="0" smtClean="0"/>
              <a:t> el </a:t>
            </a:r>
            <a:r>
              <a:rPr lang="en-US" sz="2800" i="1" dirty="0" err="1" smtClean="0"/>
              <a:t>filtro</a:t>
            </a:r>
            <a:r>
              <a:rPr lang="en-US" sz="2800" dirty="0" smtClean="0"/>
              <a:t>……..</a:t>
            </a:r>
            <a:r>
              <a:rPr lang="en-US" sz="2800" dirty="0" err="1" smtClean="0"/>
              <a:t>Crea</a:t>
            </a:r>
            <a:r>
              <a:rPr lang="en-US" sz="2800" dirty="0" smtClean="0"/>
              <a:t> un </a:t>
            </a:r>
            <a:r>
              <a:rPr lang="en-US" sz="2800" dirty="0" err="1" smtClean="0"/>
              <a:t>ambiente</a:t>
            </a:r>
            <a:r>
              <a:rPr lang="en-US" sz="2800" dirty="0" smtClean="0"/>
              <a:t> </a:t>
            </a:r>
            <a:r>
              <a:rPr lang="en-US" sz="2800" dirty="0" err="1" smtClean="0"/>
              <a:t>positivo</a:t>
            </a:r>
            <a:r>
              <a:rPr lang="en-US" sz="2800" dirty="0" smtClean="0"/>
              <a:t>.</a:t>
            </a:r>
          </a:p>
          <a:p>
            <a:pPr>
              <a:lnSpc>
                <a:spcPct val="90000"/>
              </a:lnSpc>
              <a:buFontTx/>
              <a:buNone/>
            </a:pPr>
            <a:endParaRPr lang="en-US" sz="2800" dirty="0" smtClean="0"/>
          </a:p>
          <a:p>
            <a:pPr marL="0" indent="0">
              <a:lnSpc>
                <a:spcPct val="90000"/>
              </a:lnSpc>
              <a:buNone/>
            </a:pPr>
            <a:r>
              <a:rPr lang="en-US" sz="2800" dirty="0" smtClean="0"/>
              <a:t> 4. </a:t>
            </a:r>
            <a:r>
              <a:rPr lang="en-US" sz="2800" dirty="0" err="1" smtClean="0"/>
              <a:t>Utiliza</a:t>
            </a:r>
            <a:r>
              <a:rPr lang="en-US" sz="2800" dirty="0" smtClean="0"/>
              <a:t> </a:t>
            </a:r>
            <a:r>
              <a:rPr lang="en-US" sz="2800" dirty="0" err="1" smtClean="0"/>
              <a:t>las</a:t>
            </a:r>
            <a:r>
              <a:rPr lang="en-US" sz="2800" dirty="0" smtClean="0"/>
              <a:t> </a:t>
            </a:r>
            <a:r>
              <a:rPr lang="en-US" sz="2800" dirty="0" err="1" smtClean="0"/>
              <a:t>materias</a:t>
            </a:r>
            <a:r>
              <a:rPr lang="en-US" sz="2800" dirty="0" smtClean="0"/>
              <a:t>…</a:t>
            </a:r>
            <a:r>
              <a:rPr lang="en-US" sz="2800" dirty="0" err="1" smtClean="0"/>
              <a:t>ciencias</a:t>
            </a:r>
            <a:r>
              <a:rPr lang="en-US" sz="2800" dirty="0" smtClean="0"/>
              <a:t>, </a:t>
            </a:r>
            <a:r>
              <a:rPr lang="en-US" sz="2800" dirty="0" err="1" smtClean="0"/>
              <a:t>artes</a:t>
            </a:r>
            <a:r>
              <a:rPr lang="en-US" sz="2800" dirty="0" smtClean="0"/>
              <a:t>, </a:t>
            </a:r>
          </a:p>
          <a:p>
            <a:pPr marL="0" indent="0">
              <a:lnSpc>
                <a:spcPct val="90000"/>
              </a:lnSpc>
              <a:buNone/>
            </a:pPr>
            <a:r>
              <a:rPr lang="en-US" sz="2800" dirty="0"/>
              <a:t>	</a:t>
            </a:r>
            <a:r>
              <a:rPr lang="en-US" sz="2800" dirty="0" smtClean="0"/>
              <a:t>			</a:t>
            </a:r>
            <a:r>
              <a:rPr lang="en-US" sz="2800" dirty="0" err="1" smtClean="0"/>
              <a:t>educación</a:t>
            </a:r>
            <a:r>
              <a:rPr lang="en-US" sz="2800" dirty="0" smtClean="0"/>
              <a:t> </a:t>
            </a:r>
            <a:r>
              <a:rPr lang="en-US" sz="2800" dirty="0" err="1" smtClean="0"/>
              <a:t>física</a:t>
            </a:r>
            <a:r>
              <a:rPr lang="en-US" sz="2800" dirty="0" smtClean="0"/>
              <a:t>,		   </a:t>
            </a:r>
          </a:p>
          <a:p>
            <a:pPr>
              <a:lnSpc>
                <a:spcPct val="90000"/>
              </a:lnSpc>
              <a:buFontTx/>
              <a:buNone/>
            </a:pPr>
            <a:r>
              <a:rPr lang="en-US" sz="2800" dirty="0" smtClean="0"/>
              <a:t>                                     </a:t>
            </a:r>
            <a:r>
              <a:rPr lang="en-US" sz="2800" dirty="0" err="1" smtClean="0"/>
              <a:t>matem</a:t>
            </a:r>
            <a:r>
              <a:rPr lang="en-US" altLang="ja-JP" sz="2800" dirty="0" err="1" smtClean="0"/>
              <a:t>áticas</a:t>
            </a:r>
            <a:r>
              <a:rPr lang="en-US" altLang="ja-JP" sz="2800" dirty="0" smtClean="0"/>
              <a:t>, </a:t>
            </a:r>
            <a:r>
              <a:rPr lang="en-US" altLang="ja-JP" sz="2800" dirty="0" err="1" smtClean="0"/>
              <a:t>música</a:t>
            </a:r>
            <a:endParaRPr lang="en-US" altLang="ja-JP" sz="2800" dirty="0"/>
          </a:p>
          <a:p>
            <a:pPr>
              <a:lnSpc>
                <a:spcPct val="90000"/>
              </a:lnSpc>
              <a:buFontTx/>
              <a:buNone/>
            </a:pPr>
            <a:r>
              <a:rPr lang="en-US" sz="2800" b="1" dirty="0">
                <a:solidFill>
                  <a:srgbClr val="FF0000"/>
                </a:solidFill>
              </a:rPr>
              <a:t> </a:t>
            </a:r>
            <a:r>
              <a:rPr lang="en-US" sz="2800" b="1" dirty="0" smtClean="0">
                <a:solidFill>
                  <a:srgbClr val="FF0000"/>
                </a:solidFill>
              </a:rPr>
              <a:t>                    </a:t>
            </a:r>
            <a:r>
              <a:rPr lang="en-US" sz="2400" b="1" dirty="0" smtClean="0">
                <a:solidFill>
                  <a:srgbClr val="FF0000"/>
                </a:solidFill>
              </a:rPr>
              <a:t>(Dr. Stephen </a:t>
            </a:r>
            <a:r>
              <a:rPr lang="en-US" sz="2400" b="1" dirty="0" err="1" smtClean="0">
                <a:solidFill>
                  <a:srgbClr val="FF0000"/>
                </a:solidFill>
              </a:rPr>
              <a:t>Krashen</a:t>
            </a:r>
            <a:r>
              <a:rPr lang="en-US" sz="2400" b="1" dirty="0" smtClean="0">
                <a:solidFill>
                  <a:srgbClr val="FF0000"/>
                </a:solidFill>
              </a:rPr>
              <a:t>)</a:t>
            </a:r>
          </a:p>
          <a:p>
            <a:pPr lvl="8">
              <a:lnSpc>
                <a:spcPct val="90000"/>
              </a:lnSpc>
            </a:pPr>
            <a:endParaRPr lang="en-US" sz="1600" dirty="0">
              <a:solidFill>
                <a:srgbClr val="FF0000"/>
              </a:solidFill>
            </a:endParaRPr>
          </a:p>
        </p:txBody>
      </p:sp>
      <p:sp>
        <p:nvSpPr>
          <p:cNvPr id="64516" name="WordArt 4"/>
          <p:cNvSpPr>
            <a:spLocks noChangeArrowheads="1" noChangeShapeType="1" noTextEdit="1"/>
          </p:cNvSpPr>
          <p:nvPr/>
        </p:nvSpPr>
        <p:spPr bwMode="auto">
          <a:xfrm>
            <a:off x="533400" y="609600"/>
            <a:ext cx="7772400" cy="83820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blurRad="63500" dist="38099" dir="2700000" algn="ctr" rotWithShape="0">
                    <a:srgbClr val="990000">
                      <a:alpha val="74998"/>
                    </a:srgbClr>
                  </a:outerShdw>
                </a:effectLst>
                <a:latin typeface="Impact"/>
                <a:ea typeface="Impact"/>
                <a:cs typeface="Impact"/>
              </a:rPr>
              <a:t>La </a:t>
            </a:r>
            <a:r>
              <a:rPr lang="en-US" sz="3600" kern="10" dirty="0" smtClean="0">
                <a:ln w="19050">
                  <a:solidFill>
                    <a:srgbClr val="99CCFF"/>
                  </a:solidFill>
                  <a:round/>
                  <a:headEnd/>
                  <a:tailEnd/>
                </a:ln>
                <a:solidFill>
                  <a:srgbClr val="0066CC"/>
                </a:solidFill>
                <a:effectLst>
                  <a:outerShdw blurRad="63500" dist="38099" dir="2700000" algn="ctr" rotWithShape="0">
                    <a:srgbClr val="990000">
                      <a:alpha val="74998"/>
                    </a:srgbClr>
                  </a:outerShdw>
                </a:effectLst>
                <a:latin typeface="Impact"/>
                <a:ea typeface="Impact"/>
                <a:cs typeface="Impact"/>
              </a:rPr>
              <a:t>Forma Natural</a:t>
            </a:r>
            <a:endParaRPr lang="en-US" sz="3600" kern="10" dirty="0">
              <a:ln w="19050">
                <a:solidFill>
                  <a:srgbClr val="99CCFF"/>
                </a:solidFill>
                <a:round/>
                <a:headEnd/>
                <a:tailEnd/>
              </a:ln>
              <a:solidFill>
                <a:srgbClr val="0066CC"/>
              </a:solidFill>
              <a:effectLst>
                <a:outerShdw blurRad="63500" dist="38099" dir="2700000" algn="ctr" rotWithShape="0">
                  <a:srgbClr val="990000">
                    <a:alpha val="74998"/>
                  </a:srgbClr>
                </a:outerShdw>
              </a:effectLst>
              <a:latin typeface="Impact"/>
              <a:ea typeface="Impact"/>
              <a:cs typeface="Impact"/>
            </a:endParaRP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7620000" y="5638800"/>
            <a:ext cx="1267460" cy="1011555"/>
          </a:xfrm>
          <a:prstGeom prst="rect">
            <a:avLst/>
          </a:prstGeom>
          <a:noFill/>
          <a:ln>
            <a:noFill/>
          </a:ln>
          <a:extLst/>
        </p:spPr>
      </p:pic>
    </p:spTree>
    <p:extLst>
      <p:ext uri="{BB962C8B-B14F-4D97-AF65-F5344CB8AC3E}">
        <p14:creationId xmlns:p14="http://schemas.microsoft.com/office/powerpoint/2010/main" val="10926740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4514"/>
                                        </p:tgtEl>
                                        <p:attrNameLst>
                                          <p:attrName>style.visibility</p:attrName>
                                        </p:attrNameLst>
                                      </p:cBhvr>
                                      <p:to>
                                        <p:strVal val="visible"/>
                                      </p:to>
                                    </p:set>
                                    <p:animEffect transition="in" filter="wipe(down)">
                                      <p:cBhvr>
                                        <p:cTn id="7" dur="580">
                                          <p:stCondLst>
                                            <p:cond delay="0"/>
                                          </p:stCondLst>
                                        </p:cTn>
                                        <p:tgtEl>
                                          <p:spTgt spid="64514"/>
                                        </p:tgtEl>
                                      </p:cBhvr>
                                    </p:animEffect>
                                    <p:anim calcmode="lin" valueType="num">
                                      <p:cBhvr>
                                        <p:cTn id="8" dur="1822" tmFilter="0,0; 0.14,0.36; 0.43,0.73; 0.71,0.91; 1.0,1.0">
                                          <p:stCondLst>
                                            <p:cond delay="0"/>
                                          </p:stCondLst>
                                        </p:cTn>
                                        <p:tgtEl>
                                          <p:spTgt spid="645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45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45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45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4514"/>
                                        </p:tgtEl>
                                        <p:attrNameLst>
                                          <p:attrName>ppt_y</p:attrName>
                                        </p:attrNameLst>
                                      </p:cBhvr>
                                      <p:tavLst>
                                        <p:tav tm="0" fmla="#ppt_y-sin(pi*$)/81">
                                          <p:val>
                                            <p:fltVal val="0"/>
                                          </p:val>
                                        </p:tav>
                                        <p:tav tm="100000">
                                          <p:val>
                                            <p:fltVal val="1"/>
                                          </p:val>
                                        </p:tav>
                                      </p:tavLst>
                                    </p:anim>
                                    <p:animScale>
                                      <p:cBhvr>
                                        <p:cTn id="13" dur="26">
                                          <p:stCondLst>
                                            <p:cond delay="650"/>
                                          </p:stCondLst>
                                        </p:cTn>
                                        <p:tgtEl>
                                          <p:spTgt spid="64514"/>
                                        </p:tgtEl>
                                      </p:cBhvr>
                                      <p:to x="100000" y="60000"/>
                                    </p:animScale>
                                    <p:animScale>
                                      <p:cBhvr>
                                        <p:cTn id="14" dur="166" decel="50000">
                                          <p:stCondLst>
                                            <p:cond delay="676"/>
                                          </p:stCondLst>
                                        </p:cTn>
                                        <p:tgtEl>
                                          <p:spTgt spid="64514"/>
                                        </p:tgtEl>
                                      </p:cBhvr>
                                      <p:to x="100000" y="100000"/>
                                    </p:animScale>
                                    <p:animScale>
                                      <p:cBhvr>
                                        <p:cTn id="15" dur="26">
                                          <p:stCondLst>
                                            <p:cond delay="1312"/>
                                          </p:stCondLst>
                                        </p:cTn>
                                        <p:tgtEl>
                                          <p:spTgt spid="64514"/>
                                        </p:tgtEl>
                                      </p:cBhvr>
                                      <p:to x="100000" y="80000"/>
                                    </p:animScale>
                                    <p:animScale>
                                      <p:cBhvr>
                                        <p:cTn id="16" dur="166" decel="50000">
                                          <p:stCondLst>
                                            <p:cond delay="1338"/>
                                          </p:stCondLst>
                                        </p:cTn>
                                        <p:tgtEl>
                                          <p:spTgt spid="64514"/>
                                        </p:tgtEl>
                                      </p:cBhvr>
                                      <p:to x="100000" y="100000"/>
                                    </p:animScale>
                                    <p:animScale>
                                      <p:cBhvr>
                                        <p:cTn id="17" dur="26">
                                          <p:stCondLst>
                                            <p:cond delay="1642"/>
                                          </p:stCondLst>
                                        </p:cTn>
                                        <p:tgtEl>
                                          <p:spTgt spid="64514"/>
                                        </p:tgtEl>
                                      </p:cBhvr>
                                      <p:to x="100000" y="90000"/>
                                    </p:animScale>
                                    <p:animScale>
                                      <p:cBhvr>
                                        <p:cTn id="18" dur="166" decel="50000">
                                          <p:stCondLst>
                                            <p:cond delay="1668"/>
                                          </p:stCondLst>
                                        </p:cTn>
                                        <p:tgtEl>
                                          <p:spTgt spid="64514"/>
                                        </p:tgtEl>
                                      </p:cBhvr>
                                      <p:to x="100000" y="100000"/>
                                    </p:animScale>
                                    <p:animScale>
                                      <p:cBhvr>
                                        <p:cTn id="19" dur="26">
                                          <p:stCondLst>
                                            <p:cond delay="1808"/>
                                          </p:stCondLst>
                                        </p:cTn>
                                        <p:tgtEl>
                                          <p:spTgt spid="64514"/>
                                        </p:tgtEl>
                                      </p:cBhvr>
                                      <p:to x="100000" y="95000"/>
                                    </p:animScale>
                                    <p:animScale>
                                      <p:cBhvr>
                                        <p:cTn id="20" dur="166" decel="50000">
                                          <p:stCondLst>
                                            <p:cond delay="1834"/>
                                          </p:stCondLst>
                                        </p:cTn>
                                        <p:tgtEl>
                                          <p:spTgt spid="64514"/>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4516"/>
                                        </p:tgtEl>
                                        <p:attrNameLst>
                                          <p:attrName>style.visibility</p:attrName>
                                        </p:attrNameLst>
                                      </p:cBhvr>
                                      <p:to>
                                        <p:strVal val="visible"/>
                                      </p:to>
                                    </p:set>
                                    <p:animEffect transition="in" filter="wipe(down)">
                                      <p:cBhvr>
                                        <p:cTn id="25" dur="580">
                                          <p:stCondLst>
                                            <p:cond delay="0"/>
                                          </p:stCondLst>
                                        </p:cTn>
                                        <p:tgtEl>
                                          <p:spTgt spid="64516"/>
                                        </p:tgtEl>
                                      </p:cBhvr>
                                    </p:animEffect>
                                    <p:anim calcmode="lin" valueType="num">
                                      <p:cBhvr>
                                        <p:cTn id="26" dur="1822" tmFilter="0,0; 0.14,0.36; 0.43,0.73; 0.71,0.91; 1.0,1.0">
                                          <p:stCondLst>
                                            <p:cond delay="0"/>
                                          </p:stCondLst>
                                        </p:cTn>
                                        <p:tgtEl>
                                          <p:spTgt spid="6451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451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451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451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4516"/>
                                        </p:tgtEl>
                                        <p:attrNameLst>
                                          <p:attrName>ppt_y</p:attrName>
                                        </p:attrNameLst>
                                      </p:cBhvr>
                                      <p:tavLst>
                                        <p:tav tm="0" fmla="#ppt_y-sin(pi*$)/81">
                                          <p:val>
                                            <p:fltVal val="0"/>
                                          </p:val>
                                        </p:tav>
                                        <p:tav tm="100000">
                                          <p:val>
                                            <p:fltVal val="1"/>
                                          </p:val>
                                        </p:tav>
                                      </p:tavLst>
                                    </p:anim>
                                    <p:animScale>
                                      <p:cBhvr>
                                        <p:cTn id="31" dur="26">
                                          <p:stCondLst>
                                            <p:cond delay="650"/>
                                          </p:stCondLst>
                                        </p:cTn>
                                        <p:tgtEl>
                                          <p:spTgt spid="64516"/>
                                        </p:tgtEl>
                                      </p:cBhvr>
                                      <p:to x="100000" y="60000"/>
                                    </p:animScale>
                                    <p:animScale>
                                      <p:cBhvr>
                                        <p:cTn id="32" dur="166" decel="50000">
                                          <p:stCondLst>
                                            <p:cond delay="676"/>
                                          </p:stCondLst>
                                        </p:cTn>
                                        <p:tgtEl>
                                          <p:spTgt spid="64516"/>
                                        </p:tgtEl>
                                      </p:cBhvr>
                                      <p:to x="100000" y="100000"/>
                                    </p:animScale>
                                    <p:animScale>
                                      <p:cBhvr>
                                        <p:cTn id="33" dur="26">
                                          <p:stCondLst>
                                            <p:cond delay="1312"/>
                                          </p:stCondLst>
                                        </p:cTn>
                                        <p:tgtEl>
                                          <p:spTgt spid="64516"/>
                                        </p:tgtEl>
                                      </p:cBhvr>
                                      <p:to x="100000" y="80000"/>
                                    </p:animScale>
                                    <p:animScale>
                                      <p:cBhvr>
                                        <p:cTn id="34" dur="166" decel="50000">
                                          <p:stCondLst>
                                            <p:cond delay="1338"/>
                                          </p:stCondLst>
                                        </p:cTn>
                                        <p:tgtEl>
                                          <p:spTgt spid="64516"/>
                                        </p:tgtEl>
                                      </p:cBhvr>
                                      <p:to x="100000" y="100000"/>
                                    </p:animScale>
                                    <p:animScale>
                                      <p:cBhvr>
                                        <p:cTn id="35" dur="26">
                                          <p:stCondLst>
                                            <p:cond delay="1642"/>
                                          </p:stCondLst>
                                        </p:cTn>
                                        <p:tgtEl>
                                          <p:spTgt spid="64516"/>
                                        </p:tgtEl>
                                      </p:cBhvr>
                                      <p:to x="100000" y="90000"/>
                                    </p:animScale>
                                    <p:animScale>
                                      <p:cBhvr>
                                        <p:cTn id="36" dur="166" decel="50000">
                                          <p:stCondLst>
                                            <p:cond delay="1668"/>
                                          </p:stCondLst>
                                        </p:cTn>
                                        <p:tgtEl>
                                          <p:spTgt spid="64516"/>
                                        </p:tgtEl>
                                      </p:cBhvr>
                                      <p:to x="100000" y="100000"/>
                                    </p:animScale>
                                    <p:animScale>
                                      <p:cBhvr>
                                        <p:cTn id="37" dur="26">
                                          <p:stCondLst>
                                            <p:cond delay="1808"/>
                                          </p:stCondLst>
                                        </p:cTn>
                                        <p:tgtEl>
                                          <p:spTgt spid="64516"/>
                                        </p:tgtEl>
                                      </p:cBhvr>
                                      <p:to x="100000" y="95000"/>
                                    </p:animScale>
                                    <p:animScale>
                                      <p:cBhvr>
                                        <p:cTn id="38" dur="166" decel="50000">
                                          <p:stCondLst>
                                            <p:cond delay="1834"/>
                                          </p:stCondLst>
                                        </p:cTn>
                                        <p:tgtEl>
                                          <p:spTgt spid="64516"/>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54" presetClass="entr" presetSubtype="0" accel="100000" fill="hold" grpId="0" nodeType="clickEffect">
                                  <p:stCondLst>
                                    <p:cond delay="0"/>
                                  </p:stCondLst>
                                  <p:childTnLst>
                                    <p:set>
                                      <p:cBhvr>
                                        <p:cTn id="42" dur="1" fill="hold">
                                          <p:stCondLst>
                                            <p:cond delay="0"/>
                                          </p:stCondLst>
                                        </p:cTn>
                                        <p:tgtEl>
                                          <p:spTgt spid="64515">
                                            <p:bg/>
                                          </p:spTgt>
                                        </p:tgtEl>
                                        <p:attrNameLst>
                                          <p:attrName>style.visibility</p:attrName>
                                        </p:attrNameLst>
                                      </p:cBhvr>
                                      <p:to>
                                        <p:strVal val="visible"/>
                                      </p:to>
                                    </p:set>
                                    <p:anim calcmode="lin" valueType="num">
                                      <p:cBhvr>
                                        <p:cTn id="43" dur="500" fill="hold"/>
                                        <p:tgtEl>
                                          <p:spTgt spid="64515">
                                            <p:bg/>
                                          </p:spTgt>
                                        </p:tgtEl>
                                        <p:attrNameLst>
                                          <p:attrName>ppt_w</p:attrName>
                                        </p:attrNameLst>
                                      </p:cBhvr>
                                      <p:tavLst>
                                        <p:tav tm="0">
                                          <p:val>
                                            <p:strVal val="#ppt_w*0.05"/>
                                          </p:val>
                                        </p:tav>
                                        <p:tav tm="100000">
                                          <p:val>
                                            <p:strVal val="#ppt_w"/>
                                          </p:val>
                                        </p:tav>
                                      </p:tavLst>
                                    </p:anim>
                                    <p:anim calcmode="lin" valueType="num">
                                      <p:cBhvr>
                                        <p:cTn id="44" dur="500" fill="hold"/>
                                        <p:tgtEl>
                                          <p:spTgt spid="64515">
                                            <p:bg/>
                                          </p:spTgt>
                                        </p:tgtEl>
                                        <p:attrNameLst>
                                          <p:attrName>ppt_h</p:attrName>
                                        </p:attrNameLst>
                                      </p:cBhvr>
                                      <p:tavLst>
                                        <p:tav tm="0">
                                          <p:val>
                                            <p:strVal val="#ppt_h"/>
                                          </p:val>
                                        </p:tav>
                                        <p:tav tm="100000">
                                          <p:val>
                                            <p:strVal val="#ppt_h"/>
                                          </p:val>
                                        </p:tav>
                                      </p:tavLst>
                                    </p:anim>
                                    <p:anim calcmode="lin" valueType="num">
                                      <p:cBhvr>
                                        <p:cTn id="45" dur="500" fill="hold"/>
                                        <p:tgtEl>
                                          <p:spTgt spid="64515">
                                            <p:bg/>
                                          </p:spTgt>
                                        </p:tgtEl>
                                        <p:attrNameLst>
                                          <p:attrName>ppt_x</p:attrName>
                                        </p:attrNameLst>
                                      </p:cBhvr>
                                      <p:tavLst>
                                        <p:tav tm="0">
                                          <p:val>
                                            <p:strVal val="#ppt_x-.2"/>
                                          </p:val>
                                        </p:tav>
                                        <p:tav tm="100000">
                                          <p:val>
                                            <p:strVal val="#ppt_x"/>
                                          </p:val>
                                        </p:tav>
                                      </p:tavLst>
                                    </p:anim>
                                    <p:anim calcmode="lin" valueType="num">
                                      <p:cBhvr>
                                        <p:cTn id="46" dur="500" fill="hold"/>
                                        <p:tgtEl>
                                          <p:spTgt spid="64515">
                                            <p:bg/>
                                          </p:spTgt>
                                        </p:tgtEl>
                                        <p:attrNameLst>
                                          <p:attrName>ppt_y</p:attrName>
                                        </p:attrNameLst>
                                      </p:cBhvr>
                                      <p:tavLst>
                                        <p:tav tm="0">
                                          <p:val>
                                            <p:strVal val="#ppt_y"/>
                                          </p:val>
                                        </p:tav>
                                        <p:tav tm="100000">
                                          <p:val>
                                            <p:strVal val="#ppt_y"/>
                                          </p:val>
                                        </p:tav>
                                      </p:tavLst>
                                    </p:anim>
                                    <p:animEffect transition="in" filter="fade">
                                      <p:cBhvr>
                                        <p:cTn id="47" dur="500"/>
                                        <p:tgtEl>
                                          <p:spTgt spid="64515">
                                            <p:bg/>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4" presetClass="entr" presetSubtype="0" accel="100000" fill="hold" grpId="0" nodeType="clickEffect">
                                  <p:stCondLst>
                                    <p:cond delay="0"/>
                                  </p:stCondLst>
                                  <p:childTnLst>
                                    <p:set>
                                      <p:cBhvr>
                                        <p:cTn id="51" dur="1" fill="hold">
                                          <p:stCondLst>
                                            <p:cond delay="0"/>
                                          </p:stCondLst>
                                        </p:cTn>
                                        <p:tgtEl>
                                          <p:spTgt spid="64515">
                                            <p:txEl>
                                              <p:pRg st="0" end="0"/>
                                            </p:txEl>
                                          </p:spTgt>
                                        </p:tgtEl>
                                        <p:attrNameLst>
                                          <p:attrName>style.visibility</p:attrName>
                                        </p:attrNameLst>
                                      </p:cBhvr>
                                      <p:to>
                                        <p:strVal val="visible"/>
                                      </p:to>
                                    </p:set>
                                    <p:anim calcmode="lin" valueType="num">
                                      <p:cBhvr>
                                        <p:cTn id="52" dur="500" fill="hold"/>
                                        <p:tgtEl>
                                          <p:spTgt spid="64515">
                                            <p:txEl>
                                              <p:pRg st="0" end="0"/>
                                            </p:txEl>
                                          </p:spTgt>
                                        </p:tgtEl>
                                        <p:attrNameLst>
                                          <p:attrName>ppt_w</p:attrName>
                                        </p:attrNameLst>
                                      </p:cBhvr>
                                      <p:tavLst>
                                        <p:tav tm="0">
                                          <p:val>
                                            <p:strVal val="#ppt_w*0.05"/>
                                          </p:val>
                                        </p:tav>
                                        <p:tav tm="100000">
                                          <p:val>
                                            <p:strVal val="#ppt_w"/>
                                          </p:val>
                                        </p:tav>
                                      </p:tavLst>
                                    </p:anim>
                                    <p:anim calcmode="lin" valueType="num">
                                      <p:cBhvr>
                                        <p:cTn id="53" dur="500" fill="hold"/>
                                        <p:tgtEl>
                                          <p:spTgt spid="64515">
                                            <p:txEl>
                                              <p:pRg st="0" end="0"/>
                                            </p:txEl>
                                          </p:spTgt>
                                        </p:tgtEl>
                                        <p:attrNameLst>
                                          <p:attrName>ppt_h</p:attrName>
                                        </p:attrNameLst>
                                      </p:cBhvr>
                                      <p:tavLst>
                                        <p:tav tm="0">
                                          <p:val>
                                            <p:strVal val="#ppt_h"/>
                                          </p:val>
                                        </p:tav>
                                        <p:tav tm="100000">
                                          <p:val>
                                            <p:strVal val="#ppt_h"/>
                                          </p:val>
                                        </p:tav>
                                      </p:tavLst>
                                    </p:anim>
                                    <p:anim calcmode="lin" valueType="num">
                                      <p:cBhvr>
                                        <p:cTn id="54" dur="500" fill="hold"/>
                                        <p:tgtEl>
                                          <p:spTgt spid="64515">
                                            <p:txEl>
                                              <p:pRg st="0" end="0"/>
                                            </p:txEl>
                                          </p:spTgt>
                                        </p:tgtEl>
                                        <p:attrNameLst>
                                          <p:attrName>ppt_x</p:attrName>
                                        </p:attrNameLst>
                                      </p:cBhvr>
                                      <p:tavLst>
                                        <p:tav tm="0">
                                          <p:val>
                                            <p:strVal val="#ppt_x-.2"/>
                                          </p:val>
                                        </p:tav>
                                        <p:tav tm="100000">
                                          <p:val>
                                            <p:strVal val="#ppt_x"/>
                                          </p:val>
                                        </p:tav>
                                      </p:tavLst>
                                    </p:anim>
                                    <p:anim calcmode="lin" valueType="num">
                                      <p:cBhvr>
                                        <p:cTn id="55" dur="500" fill="hold"/>
                                        <p:tgtEl>
                                          <p:spTgt spid="64515">
                                            <p:txEl>
                                              <p:pRg st="0" end="0"/>
                                            </p:txEl>
                                          </p:spTgt>
                                        </p:tgtEl>
                                        <p:attrNameLst>
                                          <p:attrName>ppt_y</p:attrName>
                                        </p:attrNameLst>
                                      </p:cBhvr>
                                      <p:tavLst>
                                        <p:tav tm="0">
                                          <p:val>
                                            <p:strVal val="#ppt_y"/>
                                          </p:val>
                                        </p:tav>
                                        <p:tav tm="100000">
                                          <p:val>
                                            <p:strVal val="#ppt_y"/>
                                          </p:val>
                                        </p:tav>
                                      </p:tavLst>
                                    </p:anim>
                                    <p:animEffect transition="in" filter="fade">
                                      <p:cBhvr>
                                        <p:cTn id="56" dur="500"/>
                                        <p:tgtEl>
                                          <p:spTgt spid="64515">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4" presetClass="entr" presetSubtype="0" accel="100000" fill="hold" grpId="0" nodeType="clickEffect">
                                  <p:stCondLst>
                                    <p:cond delay="0"/>
                                  </p:stCondLst>
                                  <p:childTnLst>
                                    <p:set>
                                      <p:cBhvr>
                                        <p:cTn id="60" dur="1" fill="hold">
                                          <p:stCondLst>
                                            <p:cond delay="0"/>
                                          </p:stCondLst>
                                        </p:cTn>
                                        <p:tgtEl>
                                          <p:spTgt spid="64515">
                                            <p:txEl>
                                              <p:pRg st="1" end="1"/>
                                            </p:txEl>
                                          </p:spTgt>
                                        </p:tgtEl>
                                        <p:attrNameLst>
                                          <p:attrName>style.visibility</p:attrName>
                                        </p:attrNameLst>
                                      </p:cBhvr>
                                      <p:to>
                                        <p:strVal val="visible"/>
                                      </p:to>
                                    </p:set>
                                    <p:anim calcmode="lin" valueType="num">
                                      <p:cBhvr>
                                        <p:cTn id="61" dur="500" fill="hold"/>
                                        <p:tgtEl>
                                          <p:spTgt spid="64515">
                                            <p:txEl>
                                              <p:pRg st="1" end="1"/>
                                            </p:txEl>
                                          </p:spTgt>
                                        </p:tgtEl>
                                        <p:attrNameLst>
                                          <p:attrName>ppt_w</p:attrName>
                                        </p:attrNameLst>
                                      </p:cBhvr>
                                      <p:tavLst>
                                        <p:tav tm="0">
                                          <p:val>
                                            <p:strVal val="#ppt_w*0.05"/>
                                          </p:val>
                                        </p:tav>
                                        <p:tav tm="100000">
                                          <p:val>
                                            <p:strVal val="#ppt_w"/>
                                          </p:val>
                                        </p:tav>
                                      </p:tavLst>
                                    </p:anim>
                                    <p:anim calcmode="lin" valueType="num">
                                      <p:cBhvr>
                                        <p:cTn id="62" dur="500" fill="hold"/>
                                        <p:tgtEl>
                                          <p:spTgt spid="64515">
                                            <p:txEl>
                                              <p:pRg st="1" end="1"/>
                                            </p:txEl>
                                          </p:spTgt>
                                        </p:tgtEl>
                                        <p:attrNameLst>
                                          <p:attrName>ppt_h</p:attrName>
                                        </p:attrNameLst>
                                      </p:cBhvr>
                                      <p:tavLst>
                                        <p:tav tm="0">
                                          <p:val>
                                            <p:strVal val="#ppt_h"/>
                                          </p:val>
                                        </p:tav>
                                        <p:tav tm="100000">
                                          <p:val>
                                            <p:strVal val="#ppt_h"/>
                                          </p:val>
                                        </p:tav>
                                      </p:tavLst>
                                    </p:anim>
                                    <p:anim calcmode="lin" valueType="num">
                                      <p:cBhvr>
                                        <p:cTn id="63" dur="500" fill="hold"/>
                                        <p:tgtEl>
                                          <p:spTgt spid="64515">
                                            <p:txEl>
                                              <p:pRg st="1" end="1"/>
                                            </p:txEl>
                                          </p:spTgt>
                                        </p:tgtEl>
                                        <p:attrNameLst>
                                          <p:attrName>ppt_x</p:attrName>
                                        </p:attrNameLst>
                                      </p:cBhvr>
                                      <p:tavLst>
                                        <p:tav tm="0">
                                          <p:val>
                                            <p:strVal val="#ppt_x-.2"/>
                                          </p:val>
                                        </p:tav>
                                        <p:tav tm="100000">
                                          <p:val>
                                            <p:strVal val="#ppt_x"/>
                                          </p:val>
                                        </p:tav>
                                      </p:tavLst>
                                    </p:anim>
                                    <p:anim calcmode="lin" valueType="num">
                                      <p:cBhvr>
                                        <p:cTn id="64" dur="500" fill="hold"/>
                                        <p:tgtEl>
                                          <p:spTgt spid="64515">
                                            <p:txEl>
                                              <p:pRg st="1" end="1"/>
                                            </p:txEl>
                                          </p:spTgt>
                                        </p:tgtEl>
                                        <p:attrNameLst>
                                          <p:attrName>ppt_y</p:attrName>
                                        </p:attrNameLst>
                                      </p:cBhvr>
                                      <p:tavLst>
                                        <p:tav tm="0">
                                          <p:val>
                                            <p:strVal val="#ppt_y"/>
                                          </p:val>
                                        </p:tav>
                                        <p:tav tm="100000">
                                          <p:val>
                                            <p:strVal val="#ppt_y"/>
                                          </p:val>
                                        </p:tav>
                                      </p:tavLst>
                                    </p:anim>
                                    <p:animEffect transition="in" filter="fade">
                                      <p:cBhvr>
                                        <p:cTn id="65" dur="500"/>
                                        <p:tgtEl>
                                          <p:spTgt spid="64515">
                                            <p:txEl>
                                              <p:pRg st="1" end="1"/>
                                            </p:txEl>
                                          </p:spTgt>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4" presetClass="entr" presetSubtype="0" accel="100000" fill="hold" grpId="0" nodeType="clickEffect">
                                  <p:stCondLst>
                                    <p:cond delay="0"/>
                                  </p:stCondLst>
                                  <p:childTnLst>
                                    <p:set>
                                      <p:cBhvr>
                                        <p:cTn id="69" dur="1" fill="hold">
                                          <p:stCondLst>
                                            <p:cond delay="0"/>
                                          </p:stCondLst>
                                        </p:cTn>
                                        <p:tgtEl>
                                          <p:spTgt spid="64515">
                                            <p:txEl>
                                              <p:pRg st="2" end="2"/>
                                            </p:txEl>
                                          </p:spTgt>
                                        </p:tgtEl>
                                        <p:attrNameLst>
                                          <p:attrName>style.visibility</p:attrName>
                                        </p:attrNameLst>
                                      </p:cBhvr>
                                      <p:to>
                                        <p:strVal val="visible"/>
                                      </p:to>
                                    </p:set>
                                    <p:anim calcmode="lin" valueType="num">
                                      <p:cBhvr>
                                        <p:cTn id="70" dur="500" fill="hold"/>
                                        <p:tgtEl>
                                          <p:spTgt spid="64515">
                                            <p:txEl>
                                              <p:pRg st="2" end="2"/>
                                            </p:txEl>
                                          </p:spTgt>
                                        </p:tgtEl>
                                        <p:attrNameLst>
                                          <p:attrName>ppt_w</p:attrName>
                                        </p:attrNameLst>
                                      </p:cBhvr>
                                      <p:tavLst>
                                        <p:tav tm="0">
                                          <p:val>
                                            <p:strVal val="#ppt_w*0.05"/>
                                          </p:val>
                                        </p:tav>
                                        <p:tav tm="100000">
                                          <p:val>
                                            <p:strVal val="#ppt_w"/>
                                          </p:val>
                                        </p:tav>
                                      </p:tavLst>
                                    </p:anim>
                                    <p:anim calcmode="lin" valueType="num">
                                      <p:cBhvr>
                                        <p:cTn id="71" dur="500" fill="hold"/>
                                        <p:tgtEl>
                                          <p:spTgt spid="64515">
                                            <p:txEl>
                                              <p:pRg st="2" end="2"/>
                                            </p:txEl>
                                          </p:spTgt>
                                        </p:tgtEl>
                                        <p:attrNameLst>
                                          <p:attrName>ppt_h</p:attrName>
                                        </p:attrNameLst>
                                      </p:cBhvr>
                                      <p:tavLst>
                                        <p:tav tm="0">
                                          <p:val>
                                            <p:strVal val="#ppt_h"/>
                                          </p:val>
                                        </p:tav>
                                        <p:tav tm="100000">
                                          <p:val>
                                            <p:strVal val="#ppt_h"/>
                                          </p:val>
                                        </p:tav>
                                      </p:tavLst>
                                    </p:anim>
                                    <p:anim calcmode="lin" valueType="num">
                                      <p:cBhvr>
                                        <p:cTn id="72" dur="500" fill="hold"/>
                                        <p:tgtEl>
                                          <p:spTgt spid="64515">
                                            <p:txEl>
                                              <p:pRg st="2" end="2"/>
                                            </p:txEl>
                                          </p:spTgt>
                                        </p:tgtEl>
                                        <p:attrNameLst>
                                          <p:attrName>ppt_x</p:attrName>
                                        </p:attrNameLst>
                                      </p:cBhvr>
                                      <p:tavLst>
                                        <p:tav tm="0">
                                          <p:val>
                                            <p:strVal val="#ppt_x-.2"/>
                                          </p:val>
                                        </p:tav>
                                        <p:tav tm="100000">
                                          <p:val>
                                            <p:strVal val="#ppt_x"/>
                                          </p:val>
                                        </p:tav>
                                      </p:tavLst>
                                    </p:anim>
                                    <p:anim calcmode="lin" valueType="num">
                                      <p:cBhvr>
                                        <p:cTn id="73" dur="500" fill="hold"/>
                                        <p:tgtEl>
                                          <p:spTgt spid="64515">
                                            <p:txEl>
                                              <p:pRg st="2" end="2"/>
                                            </p:txEl>
                                          </p:spTgt>
                                        </p:tgtEl>
                                        <p:attrNameLst>
                                          <p:attrName>ppt_y</p:attrName>
                                        </p:attrNameLst>
                                      </p:cBhvr>
                                      <p:tavLst>
                                        <p:tav tm="0">
                                          <p:val>
                                            <p:strVal val="#ppt_y"/>
                                          </p:val>
                                        </p:tav>
                                        <p:tav tm="100000">
                                          <p:val>
                                            <p:strVal val="#ppt_y"/>
                                          </p:val>
                                        </p:tav>
                                      </p:tavLst>
                                    </p:anim>
                                    <p:animEffect transition="in" filter="fade">
                                      <p:cBhvr>
                                        <p:cTn id="74" dur="500"/>
                                        <p:tgtEl>
                                          <p:spTgt spid="64515">
                                            <p:txEl>
                                              <p:pRg st="2" end="2"/>
                                            </p:txEl>
                                          </p:spTgt>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54" presetClass="entr" presetSubtype="0" accel="100000" fill="hold" grpId="0" nodeType="clickEffect">
                                  <p:stCondLst>
                                    <p:cond delay="0"/>
                                  </p:stCondLst>
                                  <p:childTnLst>
                                    <p:set>
                                      <p:cBhvr>
                                        <p:cTn id="78" dur="1" fill="hold">
                                          <p:stCondLst>
                                            <p:cond delay="0"/>
                                          </p:stCondLst>
                                        </p:cTn>
                                        <p:tgtEl>
                                          <p:spTgt spid="64515">
                                            <p:txEl>
                                              <p:pRg st="4" end="4"/>
                                            </p:txEl>
                                          </p:spTgt>
                                        </p:tgtEl>
                                        <p:attrNameLst>
                                          <p:attrName>style.visibility</p:attrName>
                                        </p:attrNameLst>
                                      </p:cBhvr>
                                      <p:to>
                                        <p:strVal val="visible"/>
                                      </p:to>
                                    </p:set>
                                    <p:anim calcmode="lin" valueType="num">
                                      <p:cBhvr>
                                        <p:cTn id="79" dur="500" fill="hold"/>
                                        <p:tgtEl>
                                          <p:spTgt spid="64515">
                                            <p:txEl>
                                              <p:pRg st="4" end="4"/>
                                            </p:txEl>
                                          </p:spTgt>
                                        </p:tgtEl>
                                        <p:attrNameLst>
                                          <p:attrName>ppt_w</p:attrName>
                                        </p:attrNameLst>
                                      </p:cBhvr>
                                      <p:tavLst>
                                        <p:tav tm="0">
                                          <p:val>
                                            <p:strVal val="#ppt_w*0.05"/>
                                          </p:val>
                                        </p:tav>
                                        <p:tav tm="100000">
                                          <p:val>
                                            <p:strVal val="#ppt_w"/>
                                          </p:val>
                                        </p:tav>
                                      </p:tavLst>
                                    </p:anim>
                                    <p:anim calcmode="lin" valueType="num">
                                      <p:cBhvr>
                                        <p:cTn id="80" dur="500" fill="hold"/>
                                        <p:tgtEl>
                                          <p:spTgt spid="64515">
                                            <p:txEl>
                                              <p:pRg st="4" end="4"/>
                                            </p:txEl>
                                          </p:spTgt>
                                        </p:tgtEl>
                                        <p:attrNameLst>
                                          <p:attrName>ppt_h</p:attrName>
                                        </p:attrNameLst>
                                      </p:cBhvr>
                                      <p:tavLst>
                                        <p:tav tm="0">
                                          <p:val>
                                            <p:strVal val="#ppt_h"/>
                                          </p:val>
                                        </p:tav>
                                        <p:tav tm="100000">
                                          <p:val>
                                            <p:strVal val="#ppt_h"/>
                                          </p:val>
                                        </p:tav>
                                      </p:tavLst>
                                    </p:anim>
                                    <p:anim calcmode="lin" valueType="num">
                                      <p:cBhvr>
                                        <p:cTn id="81" dur="500" fill="hold"/>
                                        <p:tgtEl>
                                          <p:spTgt spid="64515">
                                            <p:txEl>
                                              <p:pRg st="4" end="4"/>
                                            </p:txEl>
                                          </p:spTgt>
                                        </p:tgtEl>
                                        <p:attrNameLst>
                                          <p:attrName>ppt_x</p:attrName>
                                        </p:attrNameLst>
                                      </p:cBhvr>
                                      <p:tavLst>
                                        <p:tav tm="0">
                                          <p:val>
                                            <p:strVal val="#ppt_x-.2"/>
                                          </p:val>
                                        </p:tav>
                                        <p:tav tm="100000">
                                          <p:val>
                                            <p:strVal val="#ppt_x"/>
                                          </p:val>
                                        </p:tav>
                                      </p:tavLst>
                                    </p:anim>
                                    <p:anim calcmode="lin" valueType="num">
                                      <p:cBhvr>
                                        <p:cTn id="82" dur="500" fill="hold"/>
                                        <p:tgtEl>
                                          <p:spTgt spid="64515">
                                            <p:txEl>
                                              <p:pRg st="4" end="4"/>
                                            </p:txEl>
                                          </p:spTgt>
                                        </p:tgtEl>
                                        <p:attrNameLst>
                                          <p:attrName>ppt_y</p:attrName>
                                        </p:attrNameLst>
                                      </p:cBhvr>
                                      <p:tavLst>
                                        <p:tav tm="0">
                                          <p:val>
                                            <p:strVal val="#ppt_y"/>
                                          </p:val>
                                        </p:tav>
                                        <p:tav tm="100000">
                                          <p:val>
                                            <p:strVal val="#ppt_y"/>
                                          </p:val>
                                        </p:tav>
                                      </p:tavLst>
                                    </p:anim>
                                    <p:animEffect transition="in" filter="fade">
                                      <p:cBhvr>
                                        <p:cTn id="83" dur="500"/>
                                        <p:tgtEl>
                                          <p:spTgt spid="64515">
                                            <p:txEl>
                                              <p:pRg st="4" end="4"/>
                                            </p:txEl>
                                          </p:spTgt>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4" presetClass="entr" presetSubtype="0" accel="100000" fill="hold" grpId="0" nodeType="clickEffect">
                                  <p:stCondLst>
                                    <p:cond delay="0"/>
                                  </p:stCondLst>
                                  <p:childTnLst>
                                    <p:set>
                                      <p:cBhvr>
                                        <p:cTn id="87" dur="1" fill="hold">
                                          <p:stCondLst>
                                            <p:cond delay="0"/>
                                          </p:stCondLst>
                                        </p:cTn>
                                        <p:tgtEl>
                                          <p:spTgt spid="64515">
                                            <p:txEl>
                                              <p:pRg st="6" end="6"/>
                                            </p:txEl>
                                          </p:spTgt>
                                        </p:tgtEl>
                                        <p:attrNameLst>
                                          <p:attrName>style.visibility</p:attrName>
                                        </p:attrNameLst>
                                      </p:cBhvr>
                                      <p:to>
                                        <p:strVal val="visible"/>
                                      </p:to>
                                    </p:set>
                                    <p:anim calcmode="lin" valueType="num">
                                      <p:cBhvr>
                                        <p:cTn id="88" dur="500" fill="hold"/>
                                        <p:tgtEl>
                                          <p:spTgt spid="64515">
                                            <p:txEl>
                                              <p:pRg st="6" end="6"/>
                                            </p:txEl>
                                          </p:spTgt>
                                        </p:tgtEl>
                                        <p:attrNameLst>
                                          <p:attrName>ppt_w</p:attrName>
                                        </p:attrNameLst>
                                      </p:cBhvr>
                                      <p:tavLst>
                                        <p:tav tm="0">
                                          <p:val>
                                            <p:strVal val="#ppt_w*0.05"/>
                                          </p:val>
                                        </p:tav>
                                        <p:tav tm="100000">
                                          <p:val>
                                            <p:strVal val="#ppt_w"/>
                                          </p:val>
                                        </p:tav>
                                      </p:tavLst>
                                    </p:anim>
                                    <p:anim calcmode="lin" valueType="num">
                                      <p:cBhvr>
                                        <p:cTn id="89" dur="500" fill="hold"/>
                                        <p:tgtEl>
                                          <p:spTgt spid="64515">
                                            <p:txEl>
                                              <p:pRg st="6" end="6"/>
                                            </p:txEl>
                                          </p:spTgt>
                                        </p:tgtEl>
                                        <p:attrNameLst>
                                          <p:attrName>ppt_h</p:attrName>
                                        </p:attrNameLst>
                                      </p:cBhvr>
                                      <p:tavLst>
                                        <p:tav tm="0">
                                          <p:val>
                                            <p:strVal val="#ppt_h"/>
                                          </p:val>
                                        </p:tav>
                                        <p:tav tm="100000">
                                          <p:val>
                                            <p:strVal val="#ppt_h"/>
                                          </p:val>
                                        </p:tav>
                                      </p:tavLst>
                                    </p:anim>
                                    <p:anim calcmode="lin" valueType="num">
                                      <p:cBhvr>
                                        <p:cTn id="90" dur="500" fill="hold"/>
                                        <p:tgtEl>
                                          <p:spTgt spid="64515">
                                            <p:txEl>
                                              <p:pRg st="6" end="6"/>
                                            </p:txEl>
                                          </p:spTgt>
                                        </p:tgtEl>
                                        <p:attrNameLst>
                                          <p:attrName>ppt_x</p:attrName>
                                        </p:attrNameLst>
                                      </p:cBhvr>
                                      <p:tavLst>
                                        <p:tav tm="0">
                                          <p:val>
                                            <p:strVal val="#ppt_x-.2"/>
                                          </p:val>
                                        </p:tav>
                                        <p:tav tm="100000">
                                          <p:val>
                                            <p:strVal val="#ppt_x"/>
                                          </p:val>
                                        </p:tav>
                                      </p:tavLst>
                                    </p:anim>
                                    <p:anim calcmode="lin" valueType="num">
                                      <p:cBhvr>
                                        <p:cTn id="91" dur="500" fill="hold"/>
                                        <p:tgtEl>
                                          <p:spTgt spid="64515">
                                            <p:txEl>
                                              <p:pRg st="6" end="6"/>
                                            </p:txEl>
                                          </p:spTgt>
                                        </p:tgtEl>
                                        <p:attrNameLst>
                                          <p:attrName>ppt_y</p:attrName>
                                        </p:attrNameLst>
                                      </p:cBhvr>
                                      <p:tavLst>
                                        <p:tav tm="0">
                                          <p:val>
                                            <p:strVal val="#ppt_y"/>
                                          </p:val>
                                        </p:tav>
                                        <p:tav tm="100000">
                                          <p:val>
                                            <p:strVal val="#ppt_y"/>
                                          </p:val>
                                        </p:tav>
                                      </p:tavLst>
                                    </p:anim>
                                    <p:animEffect transition="in" filter="fade">
                                      <p:cBhvr>
                                        <p:cTn id="92" dur="500"/>
                                        <p:tgtEl>
                                          <p:spTgt spid="64515">
                                            <p:txEl>
                                              <p:pRg st="6" end="6"/>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54" presetClass="entr" presetSubtype="0" accel="100000" fill="hold" grpId="0" nodeType="clickEffect">
                                  <p:stCondLst>
                                    <p:cond delay="0"/>
                                  </p:stCondLst>
                                  <p:childTnLst>
                                    <p:set>
                                      <p:cBhvr>
                                        <p:cTn id="96" dur="1" fill="hold">
                                          <p:stCondLst>
                                            <p:cond delay="0"/>
                                          </p:stCondLst>
                                        </p:cTn>
                                        <p:tgtEl>
                                          <p:spTgt spid="64515">
                                            <p:txEl>
                                              <p:pRg st="7" end="7"/>
                                            </p:txEl>
                                          </p:spTgt>
                                        </p:tgtEl>
                                        <p:attrNameLst>
                                          <p:attrName>style.visibility</p:attrName>
                                        </p:attrNameLst>
                                      </p:cBhvr>
                                      <p:to>
                                        <p:strVal val="visible"/>
                                      </p:to>
                                    </p:set>
                                    <p:anim calcmode="lin" valueType="num">
                                      <p:cBhvr>
                                        <p:cTn id="97" dur="500" fill="hold"/>
                                        <p:tgtEl>
                                          <p:spTgt spid="64515">
                                            <p:txEl>
                                              <p:pRg st="7" end="7"/>
                                            </p:txEl>
                                          </p:spTgt>
                                        </p:tgtEl>
                                        <p:attrNameLst>
                                          <p:attrName>ppt_w</p:attrName>
                                        </p:attrNameLst>
                                      </p:cBhvr>
                                      <p:tavLst>
                                        <p:tav tm="0">
                                          <p:val>
                                            <p:strVal val="#ppt_w*0.05"/>
                                          </p:val>
                                        </p:tav>
                                        <p:tav tm="100000">
                                          <p:val>
                                            <p:strVal val="#ppt_w"/>
                                          </p:val>
                                        </p:tav>
                                      </p:tavLst>
                                    </p:anim>
                                    <p:anim calcmode="lin" valueType="num">
                                      <p:cBhvr>
                                        <p:cTn id="98" dur="500" fill="hold"/>
                                        <p:tgtEl>
                                          <p:spTgt spid="64515">
                                            <p:txEl>
                                              <p:pRg st="7" end="7"/>
                                            </p:txEl>
                                          </p:spTgt>
                                        </p:tgtEl>
                                        <p:attrNameLst>
                                          <p:attrName>ppt_h</p:attrName>
                                        </p:attrNameLst>
                                      </p:cBhvr>
                                      <p:tavLst>
                                        <p:tav tm="0">
                                          <p:val>
                                            <p:strVal val="#ppt_h"/>
                                          </p:val>
                                        </p:tav>
                                        <p:tav tm="100000">
                                          <p:val>
                                            <p:strVal val="#ppt_h"/>
                                          </p:val>
                                        </p:tav>
                                      </p:tavLst>
                                    </p:anim>
                                    <p:anim calcmode="lin" valueType="num">
                                      <p:cBhvr>
                                        <p:cTn id="99" dur="500" fill="hold"/>
                                        <p:tgtEl>
                                          <p:spTgt spid="64515">
                                            <p:txEl>
                                              <p:pRg st="7" end="7"/>
                                            </p:txEl>
                                          </p:spTgt>
                                        </p:tgtEl>
                                        <p:attrNameLst>
                                          <p:attrName>ppt_x</p:attrName>
                                        </p:attrNameLst>
                                      </p:cBhvr>
                                      <p:tavLst>
                                        <p:tav tm="0">
                                          <p:val>
                                            <p:strVal val="#ppt_x-.2"/>
                                          </p:val>
                                        </p:tav>
                                        <p:tav tm="100000">
                                          <p:val>
                                            <p:strVal val="#ppt_x"/>
                                          </p:val>
                                        </p:tav>
                                      </p:tavLst>
                                    </p:anim>
                                    <p:anim calcmode="lin" valueType="num">
                                      <p:cBhvr>
                                        <p:cTn id="100" dur="500" fill="hold"/>
                                        <p:tgtEl>
                                          <p:spTgt spid="64515">
                                            <p:txEl>
                                              <p:pRg st="7" end="7"/>
                                            </p:txEl>
                                          </p:spTgt>
                                        </p:tgtEl>
                                        <p:attrNameLst>
                                          <p:attrName>ppt_y</p:attrName>
                                        </p:attrNameLst>
                                      </p:cBhvr>
                                      <p:tavLst>
                                        <p:tav tm="0">
                                          <p:val>
                                            <p:strVal val="#ppt_y"/>
                                          </p:val>
                                        </p:tav>
                                        <p:tav tm="100000">
                                          <p:val>
                                            <p:strVal val="#ppt_y"/>
                                          </p:val>
                                        </p:tav>
                                      </p:tavLst>
                                    </p:anim>
                                    <p:animEffect transition="in" filter="fade">
                                      <p:cBhvr>
                                        <p:cTn id="101" dur="500"/>
                                        <p:tgtEl>
                                          <p:spTgt spid="64515">
                                            <p:txEl>
                                              <p:pRg st="7" end="7"/>
                                            </p:txEl>
                                          </p:spTgt>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54" presetClass="entr" presetSubtype="0" accel="100000" fill="hold" grpId="0" nodeType="clickEffect">
                                  <p:stCondLst>
                                    <p:cond delay="0"/>
                                  </p:stCondLst>
                                  <p:childTnLst>
                                    <p:set>
                                      <p:cBhvr>
                                        <p:cTn id="105" dur="1" fill="hold">
                                          <p:stCondLst>
                                            <p:cond delay="0"/>
                                          </p:stCondLst>
                                        </p:cTn>
                                        <p:tgtEl>
                                          <p:spTgt spid="64515">
                                            <p:txEl>
                                              <p:pRg st="8" end="8"/>
                                            </p:txEl>
                                          </p:spTgt>
                                        </p:tgtEl>
                                        <p:attrNameLst>
                                          <p:attrName>style.visibility</p:attrName>
                                        </p:attrNameLst>
                                      </p:cBhvr>
                                      <p:to>
                                        <p:strVal val="visible"/>
                                      </p:to>
                                    </p:set>
                                    <p:anim calcmode="lin" valueType="num">
                                      <p:cBhvr>
                                        <p:cTn id="106" dur="500" fill="hold"/>
                                        <p:tgtEl>
                                          <p:spTgt spid="64515">
                                            <p:txEl>
                                              <p:pRg st="8" end="8"/>
                                            </p:txEl>
                                          </p:spTgt>
                                        </p:tgtEl>
                                        <p:attrNameLst>
                                          <p:attrName>ppt_w</p:attrName>
                                        </p:attrNameLst>
                                      </p:cBhvr>
                                      <p:tavLst>
                                        <p:tav tm="0">
                                          <p:val>
                                            <p:strVal val="#ppt_w*0.05"/>
                                          </p:val>
                                        </p:tav>
                                        <p:tav tm="100000">
                                          <p:val>
                                            <p:strVal val="#ppt_w"/>
                                          </p:val>
                                        </p:tav>
                                      </p:tavLst>
                                    </p:anim>
                                    <p:anim calcmode="lin" valueType="num">
                                      <p:cBhvr>
                                        <p:cTn id="107" dur="500" fill="hold"/>
                                        <p:tgtEl>
                                          <p:spTgt spid="64515">
                                            <p:txEl>
                                              <p:pRg st="8" end="8"/>
                                            </p:txEl>
                                          </p:spTgt>
                                        </p:tgtEl>
                                        <p:attrNameLst>
                                          <p:attrName>ppt_h</p:attrName>
                                        </p:attrNameLst>
                                      </p:cBhvr>
                                      <p:tavLst>
                                        <p:tav tm="0">
                                          <p:val>
                                            <p:strVal val="#ppt_h"/>
                                          </p:val>
                                        </p:tav>
                                        <p:tav tm="100000">
                                          <p:val>
                                            <p:strVal val="#ppt_h"/>
                                          </p:val>
                                        </p:tav>
                                      </p:tavLst>
                                    </p:anim>
                                    <p:anim calcmode="lin" valueType="num">
                                      <p:cBhvr>
                                        <p:cTn id="108" dur="500" fill="hold"/>
                                        <p:tgtEl>
                                          <p:spTgt spid="64515">
                                            <p:txEl>
                                              <p:pRg st="8" end="8"/>
                                            </p:txEl>
                                          </p:spTgt>
                                        </p:tgtEl>
                                        <p:attrNameLst>
                                          <p:attrName>ppt_x</p:attrName>
                                        </p:attrNameLst>
                                      </p:cBhvr>
                                      <p:tavLst>
                                        <p:tav tm="0">
                                          <p:val>
                                            <p:strVal val="#ppt_x-.2"/>
                                          </p:val>
                                        </p:tav>
                                        <p:tav tm="100000">
                                          <p:val>
                                            <p:strVal val="#ppt_x"/>
                                          </p:val>
                                        </p:tav>
                                      </p:tavLst>
                                    </p:anim>
                                    <p:anim calcmode="lin" valueType="num">
                                      <p:cBhvr>
                                        <p:cTn id="109" dur="500" fill="hold"/>
                                        <p:tgtEl>
                                          <p:spTgt spid="64515">
                                            <p:txEl>
                                              <p:pRg st="8" end="8"/>
                                            </p:txEl>
                                          </p:spTgt>
                                        </p:tgtEl>
                                        <p:attrNameLst>
                                          <p:attrName>ppt_y</p:attrName>
                                        </p:attrNameLst>
                                      </p:cBhvr>
                                      <p:tavLst>
                                        <p:tav tm="0">
                                          <p:val>
                                            <p:strVal val="#ppt_y"/>
                                          </p:val>
                                        </p:tav>
                                        <p:tav tm="100000">
                                          <p:val>
                                            <p:strVal val="#ppt_y"/>
                                          </p:val>
                                        </p:tav>
                                      </p:tavLst>
                                    </p:anim>
                                    <p:animEffect transition="in" filter="fade">
                                      <p:cBhvr>
                                        <p:cTn id="110" dur="500"/>
                                        <p:tgtEl>
                                          <p:spTgt spid="64515">
                                            <p:txEl>
                                              <p:pRg st="8" end="8"/>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54" presetClass="entr" presetSubtype="0" accel="100000" fill="hold" grpId="0" nodeType="clickEffect">
                                  <p:stCondLst>
                                    <p:cond delay="0"/>
                                  </p:stCondLst>
                                  <p:childTnLst>
                                    <p:set>
                                      <p:cBhvr>
                                        <p:cTn id="114" dur="1" fill="hold">
                                          <p:stCondLst>
                                            <p:cond delay="0"/>
                                          </p:stCondLst>
                                        </p:cTn>
                                        <p:tgtEl>
                                          <p:spTgt spid="64515">
                                            <p:txEl>
                                              <p:pRg st="9" end="9"/>
                                            </p:txEl>
                                          </p:spTgt>
                                        </p:tgtEl>
                                        <p:attrNameLst>
                                          <p:attrName>style.visibility</p:attrName>
                                        </p:attrNameLst>
                                      </p:cBhvr>
                                      <p:to>
                                        <p:strVal val="visible"/>
                                      </p:to>
                                    </p:set>
                                    <p:anim calcmode="lin" valueType="num">
                                      <p:cBhvr>
                                        <p:cTn id="115" dur="500" fill="hold"/>
                                        <p:tgtEl>
                                          <p:spTgt spid="64515">
                                            <p:txEl>
                                              <p:pRg st="9" end="9"/>
                                            </p:txEl>
                                          </p:spTgt>
                                        </p:tgtEl>
                                        <p:attrNameLst>
                                          <p:attrName>ppt_w</p:attrName>
                                        </p:attrNameLst>
                                      </p:cBhvr>
                                      <p:tavLst>
                                        <p:tav tm="0">
                                          <p:val>
                                            <p:strVal val="#ppt_w*0.05"/>
                                          </p:val>
                                        </p:tav>
                                        <p:tav tm="100000">
                                          <p:val>
                                            <p:strVal val="#ppt_w"/>
                                          </p:val>
                                        </p:tav>
                                      </p:tavLst>
                                    </p:anim>
                                    <p:anim calcmode="lin" valueType="num">
                                      <p:cBhvr>
                                        <p:cTn id="116" dur="500" fill="hold"/>
                                        <p:tgtEl>
                                          <p:spTgt spid="64515">
                                            <p:txEl>
                                              <p:pRg st="9" end="9"/>
                                            </p:txEl>
                                          </p:spTgt>
                                        </p:tgtEl>
                                        <p:attrNameLst>
                                          <p:attrName>ppt_h</p:attrName>
                                        </p:attrNameLst>
                                      </p:cBhvr>
                                      <p:tavLst>
                                        <p:tav tm="0">
                                          <p:val>
                                            <p:strVal val="#ppt_h"/>
                                          </p:val>
                                        </p:tav>
                                        <p:tav tm="100000">
                                          <p:val>
                                            <p:strVal val="#ppt_h"/>
                                          </p:val>
                                        </p:tav>
                                      </p:tavLst>
                                    </p:anim>
                                    <p:anim calcmode="lin" valueType="num">
                                      <p:cBhvr>
                                        <p:cTn id="117" dur="500" fill="hold"/>
                                        <p:tgtEl>
                                          <p:spTgt spid="64515">
                                            <p:txEl>
                                              <p:pRg st="9" end="9"/>
                                            </p:txEl>
                                          </p:spTgt>
                                        </p:tgtEl>
                                        <p:attrNameLst>
                                          <p:attrName>ppt_x</p:attrName>
                                        </p:attrNameLst>
                                      </p:cBhvr>
                                      <p:tavLst>
                                        <p:tav tm="0">
                                          <p:val>
                                            <p:strVal val="#ppt_x-.2"/>
                                          </p:val>
                                        </p:tav>
                                        <p:tav tm="100000">
                                          <p:val>
                                            <p:strVal val="#ppt_x"/>
                                          </p:val>
                                        </p:tav>
                                      </p:tavLst>
                                    </p:anim>
                                    <p:anim calcmode="lin" valueType="num">
                                      <p:cBhvr>
                                        <p:cTn id="118" dur="500" fill="hold"/>
                                        <p:tgtEl>
                                          <p:spTgt spid="64515">
                                            <p:txEl>
                                              <p:pRg st="9" end="9"/>
                                            </p:txEl>
                                          </p:spTgt>
                                        </p:tgtEl>
                                        <p:attrNameLst>
                                          <p:attrName>ppt_y</p:attrName>
                                        </p:attrNameLst>
                                      </p:cBhvr>
                                      <p:tavLst>
                                        <p:tav tm="0">
                                          <p:val>
                                            <p:strVal val="#ppt_y"/>
                                          </p:val>
                                        </p:tav>
                                        <p:tav tm="100000">
                                          <p:val>
                                            <p:strVal val="#ppt_y"/>
                                          </p:val>
                                        </p:tav>
                                      </p:tavLst>
                                    </p:anim>
                                    <p:animEffect transition="in" filter="fade">
                                      <p:cBhvr>
                                        <p:cTn id="119" dur="500"/>
                                        <p:tgtEl>
                                          <p:spTgt spid="6451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animBg="1"/>
      <p:bldP spid="64515" grpId="0" build="p" animBg="1"/>
      <p:bldP spid="645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0" y="0"/>
            <a:ext cx="9144000" cy="1295400"/>
          </a:xfrm>
          <a:solidFill>
            <a:srgbClr val="00FFFF"/>
          </a:solidFill>
        </p:spPr>
        <p:txBody>
          <a:bodyPr/>
          <a:lstStyle/>
          <a:p>
            <a:r>
              <a:rPr lang="en-US" b="1" dirty="0" smtClean="0">
                <a:latin typeface="Arial" charset="0"/>
                <a:ea typeface="ヒラギノ角ゴ Pro W3" charset="0"/>
                <a:cs typeface="ヒラギノ角ゴ Pro W3" charset="0"/>
              </a:rPr>
              <a:t>¿CÓMO APLICAMOS CLIL A</a:t>
            </a:r>
            <a:br>
              <a:rPr lang="en-US" b="1" dirty="0" smtClean="0">
                <a:latin typeface="Arial" charset="0"/>
                <a:ea typeface="ヒラギノ角ゴ Pro W3" charset="0"/>
                <a:cs typeface="ヒラギノ角ゴ Pro W3" charset="0"/>
              </a:rPr>
            </a:br>
            <a:r>
              <a:rPr lang="en-US" b="1" dirty="0" smtClean="0">
                <a:solidFill>
                  <a:srgbClr val="FF0000"/>
                </a:solidFill>
                <a:latin typeface="Arial" charset="0"/>
                <a:ea typeface="ヒラギノ角ゴ Pro W3" charset="0"/>
                <a:cs typeface="ヒラギノ角ゴ Pro W3" charset="0"/>
              </a:rPr>
              <a:t>UNO</a:t>
            </a:r>
            <a:r>
              <a:rPr lang="en-US" b="1" dirty="0" smtClean="0">
                <a:latin typeface="Arial" charset="0"/>
                <a:ea typeface="ヒラギノ角ゴ Pro W3" charset="0"/>
                <a:cs typeface="ヒラギノ角ゴ Pro W3" charset="0"/>
              </a:rPr>
              <a:t>?</a:t>
            </a:r>
            <a:endParaRPr lang="en-US" dirty="0">
              <a:latin typeface="Arial" charset="0"/>
              <a:ea typeface="ヒラギノ角ゴ Pro W3" charset="0"/>
              <a:cs typeface="ヒラギノ角ゴ Pro W3" charset="0"/>
            </a:endParaRPr>
          </a:p>
        </p:txBody>
      </p:sp>
      <p:sp>
        <p:nvSpPr>
          <p:cNvPr id="188420" name="Rectangle 4"/>
          <p:cNvSpPr>
            <a:spLocks noGrp="1" noChangeArrowheads="1"/>
          </p:cNvSpPr>
          <p:nvPr>
            <p:ph type="body" sz="half" idx="2"/>
          </p:nvPr>
        </p:nvSpPr>
        <p:spPr>
          <a:xfrm>
            <a:off x="4267200" y="1447800"/>
            <a:ext cx="4724400" cy="5410200"/>
          </a:xfrm>
          <a:solidFill>
            <a:srgbClr val="00FFFF"/>
          </a:solidFill>
        </p:spPr>
        <p:txBody>
          <a:bodyPr/>
          <a:lstStyle/>
          <a:p>
            <a:pPr marL="0" indent="0">
              <a:buNone/>
            </a:pPr>
            <a:r>
              <a:rPr lang="en-US" sz="2800" b="1" dirty="0" smtClean="0">
                <a:solidFill>
                  <a:srgbClr val="FF0000"/>
                </a:solidFill>
                <a:latin typeface="Arial" charset="0"/>
                <a:ea typeface="ヒラギノ角ゴ Pro W3" charset="0"/>
                <a:cs typeface="ヒラギノ角ゴ Pro W3" charset="0"/>
              </a:rPr>
              <a:t>    </a:t>
            </a:r>
            <a:r>
              <a:rPr lang="en-US" sz="2800" b="1" u="sng" dirty="0" smtClean="0">
                <a:solidFill>
                  <a:srgbClr val="FF0000"/>
                </a:solidFill>
                <a:latin typeface="Arial" charset="0"/>
                <a:ea typeface="ヒラギノ角ゴ Pro W3" charset="0"/>
                <a:cs typeface="ヒラギノ角ゴ Pro W3" charset="0"/>
              </a:rPr>
              <a:t>Los </a:t>
            </a:r>
            <a:r>
              <a:rPr lang="en-US" sz="2800" b="1" u="sng" dirty="0" err="1" smtClean="0">
                <a:solidFill>
                  <a:srgbClr val="FF0000"/>
                </a:solidFill>
                <a:latin typeface="Arial" charset="0"/>
                <a:ea typeface="ヒラギノ角ゴ Pro W3" charset="0"/>
                <a:cs typeface="ヒラギノ角ゴ Pro W3" charset="0"/>
              </a:rPr>
              <a:t>textos</a:t>
            </a:r>
            <a:r>
              <a:rPr lang="en-US" sz="2800" b="1" u="sng" dirty="0" smtClean="0">
                <a:solidFill>
                  <a:srgbClr val="FF0000"/>
                </a:solidFill>
                <a:latin typeface="Arial" charset="0"/>
                <a:ea typeface="ヒラギノ角ゴ Pro W3" charset="0"/>
                <a:cs typeface="ヒラギノ角ゴ Pro W3" charset="0"/>
              </a:rPr>
              <a:t> de UNO: </a:t>
            </a:r>
          </a:p>
          <a:p>
            <a:r>
              <a:rPr lang="en-US" sz="2800" dirty="0" smtClean="0">
                <a:latin typeface="Arial" charset="0"/>
                <a:ea typeface="ヒラギノ角ゴ Pro W3" charset="0"/>
                <a:cs typeface="ヒラギノ角ゴ Pro W3" charset="0"/>
              </a:rPr>
              <a:t>Vary </a:t>
            </a:r>
            <a:r>
              <a:rPr lang="en-US" sz="2800" dirty="0">
                <a:latin typeface="Arial" charset="0"/>
                <a:ea typeface="ヒラギノ角ゴ Pro W3" charset="0"/>
                <a:cs typeface="ヒラギノ角ゴ Pro W3" charset="0"/>
              </a:rPr>
              <a:t>materials.</a:t>
            </a:r>
          </a:p>
          <a:p>
            <a:r>
              <a:rPr lang="en-US" sz="2800" dirty="0">
                <a:latin typeface="Arial" charset="0"/>
                <a:ea typeface="ヒラギノ角ゴ Pro W3" charset="0"/>
                <a:cs typeface="ヒラギノ角ゴ Pro W3" charset="0"/>
              </a:rPr>
              <a:t>Use visuals.</a:t>
            </a:r>
          </a:p>
          <a:p>
            <a:r>
              <a:rPr lang="en-US" sz="2800" dirty="0">
                <a:latin typeface="Arial" charset="0"/>
                <a:ea typeface="ヒラギノ角ゴ Pro W3" charset="0"/>
                <a:cs typeface="ヒラギノ角ゴ Pro W3" charset="0"/>
              </a:rPr>
              <a:t>Team &amp; pair activities</a:t>
            </a:r>
          </a:p>
          <a:p>
            <a:r>
              <a:rPr lang="en-US" sz="2800" dirty="0" smtClean="0">
                <a:latin typeface="Arial" charset="0"/>
                <a:ea typeface="ヒラギノ角ゴ Pro W3" charset="0"/>
                <a:cs typeface="ヒラギノ角ゴ Pro W3" charset="0"/>
              </a:rPr>
              <a:t>Much oral </a:t>
            </a:r>
            <a:r>
              <a:rPr lang="en-US" sz="2800" dirty="0">
                <a:latin typeface="Arial" charset="0"/>
                <a:ea typeface="ヒラギノ角ゴ Pro W3" charset="0"/>
                <a:cs typeface="ヒラギノ角ゴ Pro W3" charset="0"/>
              </a:rPr>
              <a:t>production</a:t>
            </a:r>
          </a:p>
          <a:p>
            <a:r>
              <a:rPr lang="en-US" sz="2800" dirty="0">
                <a:latin typeface="Arial" charset="0"/>
                <a:ea typeface="ヒラギノ角ゴ Pro W3" charset="0"/>
                <a:cs typeface="ヒラギノ角ゴ Pro W3" charset="0"/>
              </a:rPr>
              <a:t>Use critical thinking.</a:t>
            </a:r>
          </a:p>
          <a:p>
            <a:r>
              <a:rPr lang="en-US" sz="2800" dirty="0">
                <a:latin typeface="Arial" charset="0"/>
                <a:ea typeface="ヒラギノ角ゴ Pro W3" charset="0"/>
                <a:cs typeface="ヒラギノ角ゴ Pro W3" charset="0"/>
              </a:rPr>
              <a:t>Music, arts, crafts, physical activities</a:t>
            </a:r>
          </a:p>
          <a:p>
            <a:r>
              <a:rPr lang="en-US" sz="2800" dirty="0">
                <a:latin typeface="Arial" charset="0"/>
                <a:ea typeface="ヒラギノ角ゴ Pro W3" charset="0"/>
                <a:cs typeface="ヒラギノ角ゴ Pro W3" charset="0"/>
              </a:rPr>
              <a:t>Realize that recognition precedes production.</a:t>
            </a:r>
          </a:p>
          <a:p>
            <a:r>
              <a:rPr lang="en-US" sz="2800" dirty="0">
                <a:latin typeface="Arial" charset="0"/>
                <a:ea typeface="ヒラギノ角ゴ Pro W3" charset="0"/>
                <a:cs typeface="ヒラギノ角ゴ Pro W3" charset="0"/>
              </a:rPr>
              <a:t>Errors are O.K. </a:t>
            </a:r>
          </a:p>
          <a:p>
            <a:endParaRPr lang="en-US" sz="2800" dirty="0">
              <a:latin typeface="Arial" charset="0"/>
              <a:ea typeface="ヒラギノ角ゴ Pro W3" charset="0"/>
              <a:cs typeface="ヒラギノ角ゴ Pro W3" charset="0"/>
            </a:endParaRPr>
          </a:p>
        </p:txBody>
      </p:sp>
      <p:pic>
        <p:nvPicPr>
          <p:cNvPr id="188421" name="Picture 5"/>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533400" y="1600200"/>
            <a:ext cx="3048000" cy="4876800"/>
          </a:xfrm>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8077200" y="5846445"/>
            <a:ext cx="1041400" cy="1011555"/>
          </a:xfrm>
          <a:prstGeom prst="rect">
            <a:avLst/>
          </a:prstGeom>
          <a:noFill/>
          <a:ln>
            <a:noFill/>
          </a:ln>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88418"/>
                                        </p:tgtEl>
                                        <p:attrNameLst>
                                          <p:attrName>style.visibility</p:attrName>
                                        </p:attrNameLst>
                                      </p:cBhvr>
                                      <p:to>
                                        <p:strVal val="visible"/>
                                      </p:to>
                                    </p:set>
                                    <p:animEffect transition="in" filter="wipe(down)">
                                      <p:cBhvr>
                                        <p:cTn id="7" dur="580">
                                          <p:stCondLst>
                                            <p:cond delay="0"/>
                                          </p:stCondLst>
                                        </p:cTn>
                                        <p:tgtEl>
                                          <p:spTgt spid="188418"/>
                                        </p:tgtEl>
                                      </p:cBhvr>
                                    </p:animEffect>
                                    <p:anim calcmode="lin" valueType="num">
                                      <p:cBhvr>
                                        <p:cTn id="8" dur="1822" tmFilter="0,0; 0.14,0.36; 0.43,0.73; 0.71,0.91; 1.0,1.0">
                                          <p:stCondLst>
                                            <p:cond delay="0"/>
                                          </p:stCondLst>
                                        </p:cTn>
                                        <p:tgtEl>
                                          <p:spTgt spid="1884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84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84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84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84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8418"/>
                                        </p:tgtEl>
                                      </p:cBhvr>
                                      <p:to x="100000" y="60000"/>
                                    </p:animScale>
                                    <p:animScale>
                                      <p:cBhvr>
                                        <p:cTn id="14" dur="166" decel="50000">
                                          <p:stCondLst>
                                            <p:cond delay="676"/>
                                          </p:stCondLst>
                                        </p:cTn>
                                        <p:tgtEl>
                                          <p:spTgt spid="188418"/>
                                        </p:tgtEl>
                                      </p:cBhvr>
                                      <p:to x="100000" y="100000"/>
                                    </p:animScale>
                                    <p:animScale>
                                      <p:cBhvr>
                                        <p:cTn id="15" dur="26">
                                          <p:stCondLst>
                                            <p:cond delay="1312"/>
                                          </p:stCondLst>
                                        </p:cTn>
                                        <p:tgtEl>
                                          <p:spTgt spid="188418"/>
                                        </p:tgtEl>
                                      </p:cBhvr>
                                      <p:to x="100000" y="80000"/>
                                    </p:animScale>
                                    <p:animScale>
                                      <p:cBhvr>
                                        <p:cTn id="16" dur="166" decel="50000">
                                          <p:stCondLst>
                                            <p:cond delay="1338"/>
                                          </p:stCondLst>
                                        </p:cTn>
                                        <p:tgtEl>
                                          <p:spTgt spid="188418"/>
                                        </p:tgtEl>
                                      </p:cBhvr>
                                      <p:to x="100000" y="100000"/>
                                    </p:animScale>
                                    <p:animScale>
                                      <p:cBhvr>
                                        <p:cTn id="17" dur="26">
                                          <p:stCondLst>
                                            <p:cond delay="1642"/>
                                          </p:stCondLst>
                                        </p:cTn>
                                        <p:tgtEl>
                                          <p:spTgt spid="188418"/>
                                        </p:tgtEl>
                                      </p:cBhvr>
                                      <p:to x="100000" y="90000"/>
                                    </p:animScale>
                                    <p:animScale>
                                      <p:cBhvr>
                                        <p:cTn id="18" dur="166" decel="50000">
                                          <p:stCondLst>
                                            <p:cond delay="1668"/>
                                          </p:stCondLst>
                                        </p:cTn>
                                        <p:tgtEl>
                                          <p:spTgt spid="188418"/>
                                        </p:tgtEl>
                                      </p:cBhvr>
                                      <p:to x="100000" y="100000"/>
                                    </p:animScale>
                                    <p:animScale>
                                      <p:cBhvr>
                                        <p:cTn id="19" dur="26">
                                          <p:stCondLst>
                                            <p:cond delay="1808"/>
                                          </p:stCondLst>
                                        </p:cTn>
                                        <p:tgtEl>
                                          <p:spTgt spid="188418"/>
                                        </p:tgtEl>
                                      </p:cBhvr>
                                      <p:to x="100000" y="95000"/>
                                    </p:animScale>
                                    <p:animScale>
                                      <p:cBhvr>
                                        <p:cTn id="20" dur="166" decel="50000">
                                          <p:stCondLst>
                                            <p:cond delay="1834"/>
                                          </p:stCondLst>
                                        </p:cTn>
                                        <p:tgtEl>
                                          <p:spTgt spid="188418"/>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35" presetClass="entr" presetSubtype="0" fill="hold" nodeType="clickEffect">
                                  <p:stCondLst>
                                    <p:cond delay="0"/>
                                  </p:stCondLst>
                                  <p:childTnLst>
                                    <p:set>
                                      <p:cBhvr>
                                        <p:cTn id="24" dur="1" fill="hold">
                                          <p:stCondLst>
                                            <p:cond delay="0"/>
                                          </p:stCondLst>
                                        </p:cTn>
                                        <p:tgtEl>
                                          <p:spTgt spid="188421"/>
                                        </p:tgtEl>
                                        <p:attrNameLst>
                                          <p:attrName>style.visibility</p:attrName>
                                        </p:attrNameLst>
                                      </p:cBhvr>
                                      <p:to>
                                        <p:strVal val="visible"/>
                                      </p:to>
                                    </p:set>
                                    <p:animEffect transition="in" filter="fade">
                                      <p:cBhvr>
                                        <p:cTn id="25" dur="1000"/>
                                        <p:tgtEl>
                                          <p:spTgt spid="188421"/>
                                        </p:tgtEl>
                                      </p:cBhvr>
                                    </p:animEffect>
                                    <p:anim calcmode="lin" valueType="num">
                                      <p:cBhvr>
                                        <p:cTn id="26" dur="1000" fill="hold"/>
                                        <p:tgtEl>
                                          <p:spTgt spid="188421"/>
                                        </p:tgtEl>
                                        <p:attrNameLst>
                                          <p:attrName>style.rotation</p:attrName>
                                        </p:attrNameLst>
                                      </p:cBhvr>
                                      <p:tavLst>
                                        <p:tav tm="0">
                                          <p:val>
                                            <p:fltVal val="720"/>
                                          </p:val>
                                        </p:tav>
                                        <p:tav tm="100000">
                                          <p:val>
                                            <p:fltVal val="0"/>
                                          </p:val>
                                        </p:tav>
                                      </p:tavLst>
                                    </p:anim>
                                    <p:anim calcmode="lin" valueType="num">
                                      <p:cBhvr>
                                        <p:cTn id="27" dur="1000" fill="hold"/>
                                        <p:tgtEl>
                                          <p:spTgt spid="188421"/>
                                        </p:tgtEl>
                                        <p:attrNameLst>
                                          <p:attrName>ppt_h</p:attrName>
                                        </p:attrNameLst>
                                      </p:cBhvr>
                                      <p:tavLst>
                                        <p:tav tm="0">
                                          <p:val>
                                            <p:fltVal val="0"/>
                                          </p:val>
                                        </p:tav>
                                        <p:tav tm="100000">
                                          <p:val>
                                            <p:strVal val="#ppt_h"/>
                                          </p:val>
                                        </p:tav>
                                      </p:tavLst>
                                    </p:anim>
                                    <p:anim calcmode="lin" valueType="num">
                                      <p:cBhvr>
                                        <p:cTn id="28" dur="1000" fill="hold"/>
                                        <p:tgtEl>
                                          <p:spTgt spid="188421"/>
                                        </p:tgtEl>
                                        <p:attrNameLst>
                                          <p:attrName>ppt_w</p:attrName>
                                        </p:attrNameLst>
                                      </p:cBhvr>
                                      <p:tavLst>
                                        <p:tav tm="0">
                                          <p:val>
                                            <p:fltVal val="0"/>
                                          </p:val>
                                        </p:tav>
                                        <p:tav tm="100000">
                                          <p:val>
                                            <p:strVal val="#ppt_w"/>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54" presetClass="entr" presetSubtype="0" accel="100000" fill="hold" grpId="0" nodeType="clickEffect">
                                  <p:stCondLst>
                                    <p:cond delay="0"/>
                                  </p:stCondLst>
                                  <p:childTnLst>
                                    <p:set>
                                      <p:cBhvr>
                                        <p:cTn id="32" dur="1" fill="hold">
                                          <p:stCondLst>
                                            <p:cond delay="0"/>
                                          </p:stCondLst>
                                        </p:cTn>
                                        <p:tgtEl>
                                          <p:spTgt spid="188420">
                                            <p:bg/>
                                          </p:spTgt>
                                        </p:tgtEl>
                                        <p:attrNameLst>
                                          <p:attrName>style.visibility</p:attrName>
                                        </p:attrNameLst>
                                      </p:cBhvr>
                                      <p:to>
                                        <p:strVal val="visible"/>
                                      </p:to>
                                    </p:set>
                                    <p:anim calcmode="lin" valueType="num">
                                      <p:cBhvr>
                                        <p:cTn id="33" dur="500" fill="hold"/>
                                        <p:tgtEl>
                                          <p:spTgt spid="188420">
                                            <p:bg/>
                                          </p:spTgt>
                                        </p:tgtEl>
                                        <p:attrNameLst>
                                          <p:attrName>ppt_w</p:attrName>
                                        </p:attrNameLst>
                                      </p:cBhvr>
                                      <p:tavLst>
                                        <p:tav tm="0">
                                          <p:val>
                                            <p:strVal val="#ppt_w*0.05"/>
                                          </p:val>
                                        </p:tav>
                                        <p:tav tm="100000">
                                          <p:val>
                                            <p:strVal val="#ppt_w"/>
                                          </p:val>
                                        </p:tav>
                                      </p:tavLst>
                                    </p:anim>
                                    <p:anim calcmode="lin" valueType="num">
                                      <p:cBhvr>
                                        <p:cTn id="34" dur="500" fill="hold"/>
                                        <p:tgtEl>
                                          <p:spTgt spid="188420">
                                            <p:bg/>
                                          </p:spTgt>
                                        </p:tgtEl>
                                        <p:attrNameLst>
                                          <p:attrName>ppt_h</p:attrName>
                                        </p:attrNameLst>
                                      </p:cBhvr>
                                      <p:tavLst>
                                        <p:tav tm="0">
                                          <p:val>
                                            <p:strVal val="#ppt_h"/>
                                          </p:val>
                                        </p:tav>
                                        <p:tav tm="100000">
                                          <p:val>
                                            <p:strVal val="#ppt_h"/>
                                          </p:val>
                                        </p:tav>
                                      </p:tavLst>
                                    </p:anim>
                                    <p:anim calcmode="lin" valueType="num">
                                      <p:cBhvr>
                                        <p:cTn id="35" dur="500" fill="hold"/>
                                        <p:tgtEl>
                                          <p:spTgt spid="188420">
                                            <p:bg/>
                                          </p:spTgt>
                                        </p:tgtEl>
                                        <p:attrNameLst>
                                          <p:attrName>ppt_x</p:attrName>
                                        </p:attrNameLst>
                                      </p:cBhvr>
                                      <p:tavLst>
                                        <p:tav tm="0">
                                          <p:val>
                                            <p:strVal val="#ppt_x-.2"/>
                                          </p:val>
                                        </p:tav>
                                        <p:tav tm="100000">
                                          <p:val>
                                            <p:strVal val="#ppt_x"/>
                                          </p:val>
                                        </p:tav>
                                      </p:tavLst>
                                    </p:anim>
                                    <p:anim calcmode="lin" valueType="num">
                                      <p:cBhvr>
                                        <p:cTn id="36" dur="500" fill="hold"/>
                                        <p:tgtEl>
                                          <p:spTgt spid="188420">
                                            <p:bg/>
                                          </p:spTgt>
                                        </p:tgtEl>
                                        <p:attrNameLst>
                                          <p:attrName>ppt_y</p:attrName>
                                        </p:attrNameLst>
                                      </p:cBhvr>
                                      <p:tavLst>
                                        <p:tav tm="0">
                                          <p:val>
                                            <p:strVal val="#ppt_y"/>
                                          </p:val>
                                        </p:tav>
                                        <p:tav tm="100000">
                                          <p:val>
                                            <p:strVal val="#ppt_y"/>
                                          </p:val>
                                        </p:tav>
                                      </p:tavLst>
                                    </p:anim>
                                    <p:animEffect transition="in" filter="fade">
                                      <p:cBhvr>
                                        <p:cTn id="37" dur="500"/>
                                        <p:tgtEl>
                                          <p:spTgt spid="188420">
                                            <p:bg/>
                                          </p:spTgt>
                                        </p:tgtEl>
                                      </p:cBhvr>
                                    </p:animEffect>
                                  </p:childTnLst>
                                </p:cTn>
                              </p:par>
                            </p:childTnLst>
                          </p:cTn>
                        </p:par>
                      </p:childTnLst>
                    </p:cTn>
                  </p:par>
                  <p:par>
                    <p:cTn id="38" fill="hold">
                      <p:stCondLst>
                        <p:cond delay="indefinite"/>
                      </p:stCondLst>
                      <p:childTnLst>
                        <p:par>
                          <p:cTn id="39" fill="hold">
                            <p:stCondLst>
                              <p:cond delay="0"/>
                            </p:stCondLst>
                            <p:childTnLst>
                              <p:par>
                                <p:cTn id="40" presetID="54" presetClass="entr" presetSubtype="0" accel="100000" fill="hold" grpId="0" nodeType="clickEffect">
                                  <p:stCondLst>
                                    <p:cond delay="0"/>
                                  </p:stCondLst>
                                  <p:childTnLst>
                                    <p:set>
                                      <p:cBhvr>
                                        <p:cTn id="41" dur="1" fill="hold">
                                          <p:stCondLst>
                                            <p:cond delay="0"/>
                                          </p:stCondLst>
                                        </p:cTn>
                                        <p:tgtEl>
                                          <p:spTgt spid="188420">
                                            <p:txEl>
                                              <p:pRg st="0" end="0"/>
                                            </p:txEl>
                                          </p:spTgt>
                                        </p:tgtEl>
                                        <p:attrNameLst>
                                          <p:attrName>style.visibility</p:attrName>
                                        </p:attrNameLst>
                                      </p:cBhvr>
                                      <p:to>
                                        <p:strVal val="visible"/>
                                      </p:to>
                                    </p:set>
                                    <p:anim calcmode="lin" valueType="num">
                                      <p:cBhvr>
                                        <p:cTn id="42" dur="500" fill="hold"/>
                                        <p:tgtEl>
                                          <p:spTgt spid="188420">
                                            <p:txEl>
                                              <p:pRg st="0" end="0"/>
                                            </p:txEl>
                                          </p:spTgt>
                                        </p:tgtEl>
                                        <p:attrNameLst>
                                          <p:attrName>ppt_w</p:attrName>
                                        </p:attrNameLst>
                                      </p:cBhvr>
                                      <p:tavLst>
                                        <p:tav tm="0">
                                          <p:val>
                                            <p:strVal val="#ppt_w*0.05"/>
                                          </p:val>
                                        </p:tav>
                                        <p:tav tm="100000">
                                          <p:val>
                                            <p:strVal val="#ppt_w"/>
                                          </p:val>
                                        </p:tav>
                                      </p:tavLst>
                                    </p:anim>
                                    <p:anim calcmode="lin" valueType="num">
                                      <p:cBhvr>
                                        <p:cTn id="43" dur="500" fill="hold"/>
                                        <p:tgtEl>
                                          <p:spTgt spid="188420">
                                            <p:txEl>
                                              <p:pRg st="0" end="0"/>
                                            </p:txEl>
                                          </p:spTgt>
                                        </p:tgtEl>
                                        <p:attrNameLst>
                                          <p:attrName>ppt_h</p:attrName>
                                        </p:attrNameLst>
                                      </p:cBhvr>
                                      <p:tavLst>
                                        <p:tav tm="0">
                                          <p:val>
                                            <p:strVal val="#ppt_h"/>
                                          </p:val>
                                        </p:tav>
                                        <p:tav tm="100000">
                                          <p:val>
                                            <p:strVal val="#ppt_h"/>
                                          </p:val>
                                        </p:tav>
                                      </p:tavLst>
                                    </p:anim>
                                    <p:anim calcmode="lin" valueType="num">
                                      <p:cBhvr>
                                        <p:cTn id="44" dur="500" fill="hold"/>
                                        <p:tgtEl>
                                          <p:spTgt spid="188420">
                                            <p:txEl>
                                              <p:pRg st="0" end="0"/>
                                            </p:txEl>
                                          </p:spTgt>
                                        </p:tgtEl>
                                        <p:attrNameLst>
                                          <p:attrName>ppt_x</p:attrName>
                                        </p:attrNameLst>
                                      </p:cBhvr>
                                      <p:tavLst>
                                        <p:tav tm="0">
                                          <p:val>
                                            <p:strVal val="#ppt_x-.2"/>
                                          </p:val>
                                        </p:tav>
                                        <p:tav tm="100000">
                                          <p:val>
                                            <p:strVal val="#ppt_x"/>
                                          </p:val>
                                        </p:tav>
                                      </p:tavLst>
                                    </p:anim>
                                    <p:anim calcmode="lin" valueType="num">
                                      <p:cBhvr>
                                        <p:cTn id="45" dur="500" fill="hold"/>
                                        <p:tgtEl>
                                          <p:spTgt spid="188420">
                                            <p:txEl>
                                              <p:pRg st="0" end="0"/>
                                            </p:txEl>
                                          </p:spTgt>
                                        </p:tgtEl>
                                        <p:attrNameLst>
                                          <p:attrName>ppt_y</p:attrName>
                                        </p:attrNameLst>
                                      </p:cBhvr>
                                      <p:tavLst>
                                        <p:tav tm="0">
                                          <p:val>
                                            <p:strVal val="#ppt_y"/>
                                          </p:val>
                                        </p:tav>
                                        <p:tav tm="100000">
                                          <p:val>
                                            <p:strVal val="#ppt_y"/>
                                          </p:val>
                                        </p:tav>
                                      </p:tavLst>
                                    </p:anim>
                                    <p:animEffect transition="in" filter="fade">
                                      <p:cBhvr>
                                        <p:cTn id="46" dur="500"/>
                                        <p:tgtEl>
                                          <p:spTgt spid="188420">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4" presetClass="entr" presetSubtype="0" accel="100000" fill="hold" grpId="0" nodeType="clickEffect">
                                  <p:stCondLst>
                                    <p:cond delay="0"/>
                                  </p:stCondLst>
                                  <p:childTnLst>
                                    <p:set>
                                      <p:cBhvr>
                                        <p:cTn id="50" dur="1" fill="hold">
                                          <p:stCondLst>
                                            <p:cond delay="0"/>
                                          </p:stCondLst>
                                        </p:cTn>
                                        <p:tgtEl>
                                          <p:spTgt spid="188420">
                                            <p:txEl>
                                              <p:pRg st="1" end="1"/>
                                            </p:txEl>
                                          </p:spTgt>
                                        </p:tgtEl>
                                        <p:attrNameLst>
                                          <p:attrName>style.visibility</p:attrName>
                                        </p:attrNameLst>
                                      </p:cBhvr>
                                      <p:to>
                                        <p:strVal val="visible"/>
                                      </p:to>
                                    </p:set>
                                    <p:anim calcmode="lin" valueType="num">
                                      <p:cBhvr>
                                        <p:cTn id="51" dur="500" fill="hold"/>
                                        <p:tgtEl>
                                          <p:spTgt spid="188420">
                                            <p:txEl>
                                              <p:pRg st="1" end="1"/>
                                            </p:txEl>
                                          </p:spTgt>
                                        </p:tgtEl>
                                        <p:attrNameLst>
                                          <p:attrName>ppt_w</p:attrName>
                                        </p:attrNameLst>
                                      </p:cBhvr>
                                      <p:tavLst>
                                        <p:tav tm="0">
                                          <p:val>
                                            <p:strVal val="#ppt_w*0.05"/>
                                          </p:val>
                                        </p:tav>
                                        <p:tav tm="100000">
                                          <p:val>
                                            <p:strVal val="#ppt_w"/>
                                          </p:val>
                                        </p:tav>
                                      </p:tavLst>
                                    </p:anim>
                                    <p:anim calcmode="lin" valueType="num">
                                      <p:cBhvr>
                                        <p:cTn id="52" dur="500" fill="hold"/>
                                        <p:tgtEl>
                                          <p:spTgt spid="188420">
                                            <p:txEl>
                                              <p:pRg st="1" end="1"/>
                                            </p:txEl>
                                          </p:spTgt>
                                        </p:tgtEl>
                                        <p:attrNameLst>
                                          <p:attrName>ppt_h</p:attrName>
                                        </p:attrNameLst>
                                      </p:cBhvr>
                                      <p:tavLst>
                                        <p:tav tm="0">
                                          <p:val>
                                            <p:strVal val="#ppt_h"/>
                                          </p:val>
                                        </p:tav>
                                        <p:tav tm="100000">
                                          <p:val>
                                            <p:strVal val="#ppt_h"/>
                                          </p:val>
                                        </p:tav>
                                      </p:tavLst>
                                    </p:anim>
                                    <p:anim calcmode="lin" valueType="num">
                                      <p:cBhvr>
                                        <p:cTn id="53" dur="500" fill="hold"/>
                                        <p:tgtEl>
                                          <p:spTgt spid="188420">
                                            <p:txEl>
                                              <p:pRg st="1" end="1"/>
                                            </p:txEl>
                                          </p:spTgt>
                                        </p:tgtEl>
                                        <p:attrNameLst>
                                          <p:attrName>ppt_x</p:attrName>
                                        </p:attrNameLst>
                                      </p:cBhvr>
                                      <p:tavLst>
                                        <p:tav tm="0">
                                          <p:val>
                                            <p:strVal val="#ppt_x-.2"/>
                                          </p:val>
                                        </p:tav>
                                        <p:tav tm="100000">
                                          <p:val>
                                            <p:strVal val="#ppt_x"/>
                                          </p:val>
                                        </p:tav>
                                      </p:tavLst>
                                    </p:anim>
                                    <p:anim calcmode="lin" valueType="num">
                                      <p:cBhvr>
                                        <p:cTn id="54" dur="500" fill="hold"/>
                                        <p:tgtEl>
                                          <p:spTgt spid="188420">
                                            <p:txEl>
                                              <p:pRg st="1" end="1"/>
                                            </p:txEl>
                                          </p:spTgt>
                                        </p:tgtEl>
                                        <p:attrNameLst>
                                          <p:attrName>ppt_y</p:attrName>
                                        </p:attrNameLst>
                                      </p:cBhvr>
                                      <p:tavLst>
                                        <p:tav tm="0">
                                          <p:val>
                                            <p:strVal val="#ppt_y"/>
                                          </p:val>
                                        </p:tav>
                                        <p:tav tm="100000">
                                          <p:val>
                                            <p:strVal val="#ppt_y"/>
                                          </p:val>
                                        </p:tav>
                                      </p:tavLst>
                                    </p:anim>
                                    <p:animEffect transition="in" filter="fade">
                                      <p:cBhvr>
                                        <p:cTn id="55" dur="500"/>
                                        <p:tgtEl>
                                          <p:spTgt spid="188420">
                                            <p:txEl>
                                              <p:pRg st="1" end="1"/>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54" presetClass="entr" presetSubtype="0" accel="100000" fill="hold" grpId="0" nodeType="clickEffect">
                                  <p:stCondLst>
                                    <p:cond delay="0"/>
                                  </p:stCondLst>
                                  <p:childTnLst>
                                    <p:set>
                                      <p:cBhvr>
                                        <p:cTn id="59" dur="1" fill="hold">
                                          <p:stCondLst>
                                            <p:cond delay="0"/>
                                          </p:stCondLst>
                                        </p:cTn>
                                        <p:tgtEl>
                                          <p:spTgt spid="188420">
                                            <p:txEl>
                                              <p:pRg st="2" end="2"/>
                                            </p:txEl>
                                          </p:spTgt>
                                        </p:tgtEl>
                                        <p:attrNameLst>
                                          <p:attrName>style.visibility</p:attrName>
                                        </p:attrNameLst>
                                      </p:cBhvr>
                                      <p:to>
                                        <p:strVal val="visible"/>
                                      </p:to>
                                    </p:set>
                                    <p:anim calcmode="lin" valueType="num">
                                      <p:cBhvr>
                                        <p:cTn id="60" dur="500" fill="hold"/>
                                        <p:tgtEl>
                                          <p:spTgt spid="188420">
                                            <p:txEl>
                                              <p:pRg st="2" end="2"/>
                                            </p:txEl>
                                          </p:spTgt>
                                        </p:tgtEl>
                                        <p:attrNameLst>
                                          <p:attrName>ppt_w</p:attrName>
                                        </p:attrNameLst>
                                      </p:cBhvr>
                                      <p:tavLst>
                                        <p:tav tm="0">
                                          <p:val>
                                            <p:strVal val="#ppt_w*0.05"/>
                                          </p:val>
                                        </p:tav>
                                        <p:tav tm="100000">
                                          <p:val>
                                            <p:strVal val="#ppt_w"/>
                                          </p:val>
                                        </p:tav>
                                      </p:tavLst>
                                    </p:anim>
                                    <p:anim calcmode="lin" valueType="num">
                                      <p:cBhvr>
                                        <p:cTn id="61" dur="500" fill="hold"/>
                                        <p:tgtEl>
                                          <p:spTgt spid="188420">
                                            <p:txEl>
                                              <p:pRg st="2" end="2"/>
                                            </p:txEl>
                                          </p:spTgt>
                                        </p:tgtEl>
                                        <p:attrNameLst>
                                          <p:attrName>ppt_h</p:attrName>
                                        </p:attrNameLst>
                                      </p:cBhvr>
                                      <p:tavLst>
                                        <p:tav tm="0">
                                          <p:val>
                                            <p:strVal val="#ppt_h"/>
                                          </p:val>
                                        </p:tav>
                                        <p:tav tm="100000">
                                          <p:val>
                                            <p:strVal val="#ppt_h"/>
                                          </p:val>
                                        </p:tav>
                                      </p:tavLst>
                                    </p:anim>
                                    <p:anim calcmode="lin" valueType="num">
                                      <p:cBhvr>
                                        <p:cTn id="62" dur="500" fill="hold"/>
                                        <p:tgtEl>
                                          <p:spTgt spid="188420">
                                            <p:txEl>
                                              <p:pRg st="2" end="2"/>
                                            </p:txEl>
                                          </p:spTgt>
                                        </p:tgtEl>
                                        <p:attrNameLst>
                                          <p:attrName>ppt_x</p:attrName>
                                        </p:attrNameLst>
                                      </p:cBhvr>
                                      <p:tavLst>
                                        <p:tav tm="0">
                                          <p:val>
                                            <p:strVal val="#ppt_x-.2"/>
                                          </p:val>
                                        </p:tav>
                                        <p:tav tm="100000">
                                          <p:val>
                                            <p:strVal val="#ppt_x"/>
                                          </p:val>
                                        </p:tav>
                                      </p:tavLst>
                                    </p:anim>
                                    <p:anim calcmode="lin" valueType="num">
                                      <p:cBhvr>
                                        <p:cTn id="63" dur="500" fill="hold"/>
                                        <p:tgtEl>
                                          <p:spTgt spid="188420">
                                            <p:txEl>
                                              <p:pRg st="2" end="2"/>
                                            </p:txEl>
                                          </p:spTgt>
                                        </p:tgtEl>
                                        <p:attrNameLst>
                                          <p:attrName>ppt_y</p:attrName>
                                        </p:attrNameLst>
                                      </p:cBhvr>
                                      <p:tavLst>
                                        <p:tav tm="0">
                                          <p:val>
                                            <p:strVal val="#ppt_y"/>
                                          </p:val>
                                        </p:tav>
                                        <p:tav tm="100000">
                                          <p:val>
                                            <p:strVal val="#ppt_y"/>
                                          </p:val>
                                        </p:tav>
                                      </p:tavLst>
                                    </p:anim>
                                    <p:animEffect transition="in" filter="fade">
                                      <p:cBhvr>
                                        <p:cTn id="64" dur="500"/>
                                        <p:tgtEl>
                                          <p:spTgt spid="188420">
                                            <p:txEl>
                                              <p:pRg st="2" end="2"/>
                                            </p:txEl>
                                          </p:spTgt>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54" presetClass="entr" presetSubtype="0" accel="100000" fill="hold" grpId="0" nodeType="clickEffect">
                                  <p:stCondLst>
                                    <p:cond delay="0"/>
                                  </p:stCondLst>
                                  <p:childTnLst>
                                    <p:set>
                                      <p:cBhvr>
                                        <p:cTn id="68" dur="1" fill="hold">
                                          <p:stCondLst>
                                            <p:cond delay="0"/>
                                          </p:stCondLst>
                                        </p:cTn>
                                        <p:tgtEl>
                                          <p:spTgt spid="188420">
                                            <p:txEl>
                                              <p:pRg st="3" end="3"/>
                                            </p:txEl>
                                          </p:spTgt>
                                        </p:tgtEl>
                                        <p:attrNameLst>
                                          <p:attrName>style.visibility</p:attrName>
                                        </p:attrNameLst>
                                      </p:cBhvr>
                                      <p:to>
                                        <p:strVal val="visible"/>
                                      </p:to>
                                    </p:set>
                                    <p:anim calcmode="lin" valueType="num">
                                      <p:cBhvr>
                                        <p:cTn id="69" dur="500" fill="hold"/>
                                        <p:tgtEl>
                                          <p:spTgt spid="188420">
                                            <p:txEl>
                                              <p:pRg st="3" end="3"/>
                                            </p:txEl>
                                          </p:spTgt>
                                        </p:tgtEl>
                                        <p:attrNameLst>
                                          <p:attrName>ppt_w</p:attrName>
                                        </p:attrNameLst>
                                      </p:cBhvr>
                                      <p:tavLst>
                                        <p:tav tm="0">
                                          <p:val>
                                            <p:strVal val="#ppt_w*0.05"/>
                                          </p:val>
                                        </p:tav>
                                        <p:tav tm="100000">
                                          <p:val>
                                            <p:strVal val="#ppt_w"/>
                                          </p:val>
                                        </p:tav>
                                      </p:tavLst>
                                    </p:anim>
                                    <p:anim calcmode="lin" valueType="num">
                                      <p:cBhvr>
                                        <p:cTn id="70" dur="500" fill="hold"/>
                                        <p:tgtEl>
                                          <p:spTgt spid="188420">
                                            <p:txEl>
                                              <p:pRg st="3" end="3"/>
                                            </p:txEl>
                                          </p:spTgt>
                                        </p:tgtEl>
                                        <p:attrNameLst>
                                          <p:attrName>ppt_h</p:attrName>
                                        </p:attrNameLst>
                                      </p:cBhvr>
                                      <p:tavLst>
                                        <p:tav tm="0">
                                          <p:val>
                                            <p:strVal val="#ppt_h"/>
                                          </p:val>
                                        </p:tav>
                                        <p:tav tm="100000">
                                          <p:val>
                                            <p:strVal val="#ppt_h"/>
                                          </p:val>
                                        </p:tav>
                                      </p:tavLst>
                                    </p:anim>
                                    <p:anim calcmode="lin" valueType="num">
                                      <p:cBhvr>
                                        <p:cTn id="71" dur="500" fill="hold"/>
                                        <p:tgtEl>
                                          <p:spTgt spid="188420">
                                            <p:txEl>
                                              <p:pRg st="3" end="3"/>
                                            </p:txEl>
                                          </p:spTgt>
                                        </p:tgtEl>
                                        <p:attrNameLst>
                                          <p:attrName>ppt_x</p:attrName>
                                        </p:attrNameLst>
                                      </p:cBhvr>
                                      <p:tavLst>
                                        <p:tav tm="0">
                                          <p:val>
                                            <p:strVal val="#ppt_x-.2"/>
                                          </p:val>
                                        </p:tav>
                                        <p:tav tm="100000">
                                          <p:val>
                                            <p:strVal val="#ppt_x"/>
                                          </p:val>
                                        </p:tav>
                                      </p:tavLst>
                                    </p:anim>
                                    <p:anim calcmode="lin" valueType="num">
                                      <p:cBhvr>
                                        <p:cTn id="72" dur="500" fill="hold"/>
                                        <p:tgtEl>
                                          <p:spTgt spid="188420">
                                            <p:txEl>
                                              <p:pRg st="3" end="3"/>
                                            </p:txEl>
                                          </p:spTgt>
                                        </p:tgtEl>
                                        <p:attrNameLst>
                                          <p:attrName>ppt_y</p:attrName>
                                        </p:attrNameLst>
                                      </p:cBhvr>
                                      <p:tavLst>
                                        <p:tav tm="0">
                                          <p:val>
                                            <p:strVal val="#ppt_y"/>
                                          </p:val>
                                        </p:tav>
                                        <p:tav tm="100000">
                                          <p:val>
                                            <p:strVal val="#ppt_y"/>
                                          </p:val>
                                        </p:tav>
                                      </p:tavLst>
                                    </p:anim>
                                    <p:animEffect transition="in" filter="fade">
                                      <p:cBhvr>
                                        <p:cTn id="73" dur="500"/>
                                        <p:tgtEl>
                                          <p:spTgt spid="188420">
                                            <p:txEl>
                                              <p:pRg st="3" end="3"/>
                                            </p:txEl>
                                          </p:spTgt>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54" presetClass="entr" presetSubtype="0" accel="100000" fill="hold" grpId="0" nodeType="clickEffect">
                                  <p:stCondLst>
                                    <p:cond delay="0"/>
                                  </p:stCondLst>
                                  <p:childTnLst>
                                    <p:set>
                                      <p:cBhvr>
                                        <p:cTn id="77" dur="1" fill="hold">
                                          <p:stCondLst>
                                            <p:cond delay="0"/>
                                          </p:stCondLst>
                                        </p:cTn>
                                        <p:tgtEl>
                                          <p:spTgt spid="188420">
                                            <p:txEl>
                                              <p:pRg st="4" end="4"/>
                                            </p:txEl>
                                          </p:spTgt>
                                        </p:tgtEl>
                                        <p:attrNameLst>
                                          <p:attrName>style.visibility</p:attrName>
                                        </p:attrNameLst>
                                      </p:cBhvr>
                                      <p:to>
                                        <p:strVal val="visible"/>
                                      </p:to>
                                    </p:set>
                                    <p:anim calcmode="lin" valueType="num">
                                      <p:cBhvr>
                                        <p:cTn id="78" dur="500" fill="hold"/>
                                        <p:tgtEl>
                                          <p:spTgt spid="188420">
                                            <p:txEl>
                                              <p:pRg st="4" end="4"/>
                                            </p:txEl>
                                          </p:spTgt>
                                        </p:tgtEl>
                                        <p:attrNameLst>
                                          <p:attrName>ppt_w</p:attrName>
                                        </p:attrNameLst>
                                      </p:cBhvr>
                                      <p:tavLst>
                                        <p:tav tm="0">
                                          <p:val>
                                            <p:strVal val="#ppt_w*0.05"/>
                                          </p:val>
                                        </p:tav>
                                        <p:tav tm="100000">
                                          <p:val>
                                            <p:strVal val="#ppt_w"/>
                                          </p:val>
                                        </p:tav>
                                      </p:tavLst>
                                    </p:anim>
                                    <p:anim calcmode="lin" valueType="num">
                                      <p:cBhvr>
                                        <p:cTn id="79" dur="500" fill="hold"/>
                                        <p:tgtEl>
                                          <p:spTgt spid="188420">
                                            <p:txEl>
                                              <p:pRg st="4" end="4"/>
                                            </p:txEl>
                                          </p:spTgt>
                                        </p:tgtEl>
                                        <p:attrNameLst>
                                          <p:attrName>ppt_h</p:attrName>
                                        </p:attrNameLst>
                                      </p:cBhvr>
                                      <p:tavLst>
                                        <p:tav tm="0">
                                          <p:val>
                                            <p:strVal val="#ppt_h"/>
                                          </p:val>
                                        </p:tav>
                                        <p:tav tm="100000">
                                          <p:val>
                                            <p:strVal val="#ppt_h"/>
                                          </p:val>
                                        </p:tav>
                                      </p:tavLst>
                                    </p:anim>
                                    <p:anim calcmode="lin" valueType="num">
                                      <p:cBhvr>
                                        <p:cTn id="80" dur="500" fill="hold"/>
                                        <p:tgtEl>
                                          <p:spTgt spid="188420">
                                            <p:txEl>
                                              <p:pRg st="4" end="4"/>
                                            </p:txEl>
                                          </p:spTgt>
                                        </p:tgtEl>
                                        <p:attrNameLst>
                                          <p:attrName>ppt_x</p:attrName>
                                        </p:attrNameLst>
                                      </p:cBhvr>
                                      <p:tavLst>
                                        <p:tav tm="0">
                                          <p:val>
                                            <p:strVal val="#ppt_x-.2"/>
                                          </p:val>
                                        </p:tav>
                                        <p:tav tm="100000">
                                          <p:val>
                                            <p:strVal val="#ppt_x"/>
                                          </p:val>
                                        </p:tav>
                                      </p:tavLst>
                                    </p:anim>
                                    <p:anim calcmode="lin" valueType="num">
                                      <p:cBhvr>
                                        <p:cTn id="81" dur="500" fill="hold"/>
                                        <p:tgtEl>
                                          <p:spTgt spid="188420">
                                            <p:txEl>
                                              <p:pRg st="4" end="4"/>
                                            </p:txEl>
                                          </p:spTgt>
                                        </p:tgtEl>
                                        <p:attrNameLst>
                                          <p:attrName>ppt_y</p:attrName>
                                        </p:attrNameLst>
                                      </p:cBhvr>
                                      <p:tavLst>
                                        <p:tav tm="0">
                                          <p:val>
                                            <p:strVal val="#ppt_y"/>
                                          </p:val>
                                        </p:tav>
                                        <p:tav tm="100000">
                                          <p:val>
                                            <p:strVal val="#ppt_y"/>
                                          </p:val>
                                        </p:tav>
                                      </p:tavLst>
                                    </p:anim>
                                    <p:animEffect transition="in" filter="fade">
                                      <p:cBhvr>
                                        <p:cTn id="82" dur="500"/>
                                        <p:tgtEl>
                                          <p:spTgt spid="188420">
                                            <p:txEl>
                                              <p:pRg st="4" end="4"/>
                                            </p:txEl>
                                          </p:spTgt>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54" presetClass="entr" presetSubtype="0" accel="100000" fill="hold" grpId="0" nodeType="clickEffect">
                                  <p:stCondLst>
                                    <p:cond delay="0"/>
                                  </p:stCondLst>
                                  <p:childTnLst>
                                    <p:set>
                                      <p:cBhvr>
                                        <p:cTn id="86" dur="1" fill="hold">
                                          <p:stCondLst>
                                            <p:cond delay="0"/>
                                          </p:stCondLst>
                                        </p:cTn>
                                        <p:tgtEl>
                                          <p:spTgt spid="188420">
                                            <p:txEl>
                                              <p:pRg st="5" end="5"/>
                                            </p:txEl>
                                          </p:spTgt>
                                        </p:tgtEl>
                                        <p:attrNameLst>
                                          <p:attrName>style.visibility</p:attrName>
                                        </p:attrNameLst>
                                      </p:cBhvr>
                                      <p:to>
                                        <p:strVal val="visible"/>
                                      </p:to>
                                    </p:set>
                                    <p:anim calcmode="lin" valueType="num">
                                      <p:cBhvr>
                                        <p:cTn id="87" dur="500" fill="hold"/>
                                        <p:tgtEl>
                                          <p:spTgt spid="188420">
                                            <p:txEl>
                                              <p:pRg st="5" end="5"/>
                                            </p:txEl>
                                          </p:spTgt>
                                        </p:tgtEl>
                                        <p:attrNameLst>
                                          <p:attrName>ppt_w</p:attrName>
                                        </p:attrNameLst>
                                      </p:cBhvr>
                                      <p:tavLst>
                                        <p:tav tm="0">
                                          <p:val>
                                            <p:strVal val="#ppt_w*0.05"/>
                                          </p:val>
                                        </p:tav>
                                        <p:tav tm="100000">
                                          <p:val>
                                            <p:strVal val="#ppt_w"/>
                                          </p:val>
                                        </p:tav>
                                      </p:tavLst>
                                    </p:anim>
                                    <p:anim calcmode="lin" valueType="num">
                                      <p:cBhvr>
                                        <p:cTn id="88" dur="500" fill="hold"/>
                                        <p:tgtEl>
                                          <p:spTgt spid="188420">
                                            <p:txEl>
                                              <p:pRg st="5" end="5"/>
                                            </p:txEl>
                                          </p:spTgt>
                                        </p:tgtEl>
                                        <p:attrNameLst>
                                          <p:attrName>ppt_h</p:attrName>
                                        </p:attrNameLst>
                                      </p:cBhvr>
                                      <p:tavLst>
                                        <p:tav tm="0">
                                          <p:val>
                                            <p:strVal val="#ppt_h"/>
                                          </p:val>
                                        </p:tav>
                                        <p:tav tm="100000">
                                          <p:val>
                                            <p:strVal val="#ppt_h"/>
                                          </p:val>
                                        </p:tav>
                                      </p:tavLst>
                                    </p:anim>
                                    <p:anim calcmode="lin" valueType="num">
                                      <p:cBhvr>
                                        <p:cTn id="89" dur="500" fill="hold"/>
                                        <p:tgtEl>
                                          <p:spTgt spid="188420">
                                            <p:txEl>
                                              <p:pRg st="5" end="5"/>
                                            </p:txEl>
                                          </p:spTgt>
                                        </p:tgtEl>
                                        <p:attrNameLst>
                                          <p:attrName>ppt_x</p:attrName>
                                        </p:attrNameLst>
                                      </p:cBhvr>
                                      <p:tavLst>
                                        <p:tav tm="0">
                                          <p:val>
                                            <p:strVal val="#ppt_x-.2"/>
                                          </p:val>
                                        </p:tav>
                                        <p:tav tm="100000">
                                          <p:val>
                                            <p:strVal val="#ppt_x"/>
                                          </p:val>
                                        </p:tav>
                                      </p:tavLst>
                                    </p:anim>
                                    <p:anim calcmode="lin" valueType="num">
                                      <p:cBhvr>
                                        <p:cTn id="90" dur="500" fill="hold"/>
                                        <p:tgtEl>
                                          <p:spTgt spid="188420">
                                            <p:txEl>
                                              <p:pRg st="5" end="5"/>
                                            </p:txEl>
                                          </p:spTgt>
                                        </p:tgtEl>
                                        <p:attrNameLst>
                                          <p:attrName>ppt_y</p:attrName>
                                        </p:attrNameLst>
                                      </p:cBhvr>
                                      <p:tavLst>
                                        <p:tav tm="0">
                                          <p:val>
                                            <p:strVal val="#ppt_y"/>
                                          </p:val>
                                        </p:tav>
                                        <p:tav tm="100000">
                                          <p:val>
                                            <p:strVal val="#ppt_y"/>
                                          </p:val>
                                        </p:tav>
                                      </p:tavLst>
                                    </p:anim>
                                    <p:animEffect transition="in" filter="fade">
                                      <p:cBhvr>
                                        <p:cTn id="91" dur="500"/>
                                        <p:tgtEl>
                                          <p:spTgt spid="188420">
                                            <p:txEl>
                                              <p:pRg st="5" end="5"/>
                                            </p:txEl>
                                          </p:spTgt>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54" presetClass="entr" presetSubtype="0" accel="100000" fill="hold" grpId="0" nodeType="clickEffect">
                                  <p:stCondLst>
                                    <p:cond delay="0"/>
                                  </p:stCondLst>
                                  <p:childTnLst>
                                    <p:set>
                                      <p:cBhvr>
                                        <p:cTn id="95" dur="1" fill="hold">
                                          <p:stCondLst>
                                            <p:cond delay="0"/>
                                          </p:stCondLst>
                                        </p:cTn>
                                        <p:tgtEl>
                                          <p:spTgt spid="188420">
                                            <p:txEl>
                                              <p:pRg st="6" end="6"/>
                                            </p:txEl>
                                          </p:spTgt>
                                        </p:tgtEl>
                                        <p:attrNameLst>
                                          <p:attrName>style.visibility</p:attrName>
                                        </p:attrNameLst>
                                      </p:cBhvr>
                                      <p:to>
                                        <p:strVal val="visible"/>
                                      </p:to>
                                    </p:set>
                                    <p:anim calcmode="lin" valueType="num">
                                      <p:cBhvr>
                                        <p:cTn id="96" dur="500" fill="hold"/>
                                        <p:tgtEl>
                                          <p:spTgt spid="188420">
                                            <p:txEl>
                                              <p:pRg st="6" end="6"/>
                                            </p:txEl>
                                          </p:spTgt>
                                        </p:tgtEl>
                                        <p:attrNameLst>
                                          <p:attrName>ppt_w</p:attrName>
                                        </p:attrNameLst>
                                      </p:cBhvr>
                                      <p:tavLst>
                                        <p:tav tm="0">
                                          <p:val>
                                            <p:strVal val="#ppt_w*0.05"/>
                                          </p:val>
                                        </p:tav>
                                        <p:tav tm="100000">
                                          <p:val>
                                            <p:strVal val="#ppt_w"/>
                                          </p:val>
                                        </p:tav>
                                      </p:tavLst>
                                    </p:anim>
                                    <p:anim calcmode="lin" valueType="num">
                                      <p:cBhvr>
                                        <p:cTn id="97" dur="500" fill="hold"/>
                                        <p:tgtEl>
                                          <p:spTgt spid="188420">
                                            <p:txEl>
                                              <p:pRg st="6" end="6"/>
                                            </p:txEl>
                                          </p:spTgt>
                                        </p:tgtEl>
                                        <p:attrNameLst>
                                          <p:attrName>ppt_h</p:attrName>
                                        </p:attrNameLst>
                                      </p:cBhvr>
                                      <p:tavLst>
                                        <p:tav tm="0">
                                          <p:val>
                                            <p:strVal val="#ppt_h"/>
                                          </p:val>
                                        </p:tav>
                                        <p:tav tm="100000">
                                          <p:val>
                                            <p:strVal val="#ppt_h"/>
                                          </p:val>
                                        </p:tav>
                                      </p:tavLst>
                                    </p:anim>
                                    <p:anim calcmode="lin" valueType="num">
                                      <p:cBhvr>
                                        <p:cTn id="98" dur="500" fill="hold"/>
                                        <p:tgtEl>
                                          <p:spTgt spid="188420">
                                            <p:txEl>
                                              <p:pRg st="6" end="6"/>
                                            </p:txEl>
                                          </p:spTgt>
                                        </p:tgtEl>
                                        <p:attrNameLst>
                                          <p:attrName>ppt_x</p:attrName>
                                        </p:attrNameLst>
                                      </p:cBhvr>
                                      <p:tavLst>
                                        <p:tav tm="0">
                                          <p:val>
                                            <p:strVal val="#ppt_x-.2"/>
                                          </p:val>
                                        </p:tav>
                                        <p:tav tm="100000">
                                          <p:val>
                                            <p:strVal val="#ppt_x"/>
                                          </p:val>
                                        </p:tav>
                                      </p:tavLst>
                                    </p:anim>
                                    <p:anim calcmode="lin" valueType="num">
                                      <p:cBhvr>
                                        <p:cTn id="99" dur="500" fill="hold"/>
                                        <p:tgtEl>
                                          <p:spTgt spid="188420">
                                            <p:txEl>
                                              <p:pRg st="6" end="6"/>
                                            </p:txEl>
                                          </p:spTgt>
                                        </p:tgtEl>
                                        <p:attrNameLst>
                                          <p:attrName>ppt_y</p:attrName>
                                        </p:attrNameLst>
                                      </p:cBhvr>
                                      <p:tavLst>
                                        <p:tav tm="0">
                                          <p:val>
                                            <p:strVal val="#ppt_y"/>
                                          </p:val>
                                        </p:tav>
                                        <p:tav tm="100000">
                                          <p:val>
                                            <p:strVal val="#ppt_y"/>
                                          </p:val>
                                        </p:tav>
                                      </p:tavLst>
                                    </p:anim>
                                    <p:animEffect transition="in" filter="fade">
                                      <p:cBhvr>
                                        <p:cTn id="100" dur="500"/>
                                        <p:tgtEl>
                                          <p:spTgt spid="188420">
                                            <p:txEl>
                                              <p:pRg st="6" end="6"/>
                                            </p:txEl>
                                          </p:spTgt>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54" presetClass="entr" presetSubtype="0" accel="100000" fill="hold" grpId="0" nodeType="clickEffect">
                                  <p:stCondLst>
                                    <p:cond delay="0"/>
                                  </p:stCondLst>
                                  <p:childTnLst>
                                    <p:set>
                                      <p:cBhvr>
                                        <p:cTn id="104" dur="1" fill="hold">
                                          <p:stCondLst>
                                            <p:cond delay="0"/>
                                          </p:stCondLst>
                                        </p:cTn>
                                        <p:tgtEl>
                                          <p:spTgt spid="188420">
                                            <p:txEl>
                                              <p:pRg st="7" end="7"/>
                                            </p:txEl>
                                          </p:spTgt>
                                        </p:tgtEl>
                                        <p:attrNameLst>
                                          <p:attrName>style.visibility</p:attrName>
                                        </p:attrNameLst>
                                      </p:cBhvr>
                                      <p:to>
                                        <p:strVal val="visible"/>
                                      </p:to>
                                    </p:set>
                                    <p:anim calcmode="lin" valueType="num">
                                      <p:cBhvr>
                                        <p:cTn id="105" dur="500" fill="hold"/>
                                        <p:tgtEl>
                                          <p:spTgt spid="188420">
                                            <p:txEl>
                                              <p:pRg st="7" end="7"/>
                                            </p:txEl>
                                          </p:spTgt>
                                        </p:tgtEl>
                                        <p:attrNameLst>
                                          <p:attrName>ppt_w</p:attrName>
                                        </p:attrNameLst>
                                      </p:cBhvr>
                                      <p:tavLst>
                                        <p:tav tm="0">
                                          <p:val>
                                            <p:strVal val="#ppt_w*0.05"/>
                                          </p:val>
                                        </p:tav>
                                        <p:tav tm="100000">
                                          <p:val>
                                            <p:strVal val="#ppt_w"/>
                                          </p:val>
                                        </p:tav>
                                      </p:tavLst>
                                    </p:anim>
                                    <p:anim calcmode="lin" valueType="num">
                                      <p:cBhvr>
                                        <p:cTn id="106" dur="500" fill="hold"/>
                                        <p:tgtEl>
                                          <p:spTgt spid="188420">
                                            <p:txEl>
                                              <p:pRg st="7" end="7"/>
                                            </p:txEl>
                                          </p:spTgt>
                                        </p:tgtEl>
                                        <p:attrNameLst>
                                          <p:attrName>ppt_h</p:attrName>
                                        </p:attrNameLst>
                                      </p:cBhvr>
                                      <p:tavLst>
                                        <p:tav tm="0">
                                          <p:val>
                                            <p:strVal val="#ppt_h"/>
                                          </p:val>
                                        </p:tav>
                                        <p:tav tm="100000">
                                          <p:val>
                                            <p:strVal val="#ppt_h"/>
                                          </p:val>
                                        </p:tav>
                                      </p:tavLst>
                                    </p:anim>
                                    <p:anim calcmode="lin" valueType="num">
                                      <p:cBhvr>
                                        <p:cTn id="107" dur="500" fill="hold"/>
                                        <p:tgtEl>
                                          <p:spTgt spid="188420">
                                            <p:txEl>
                                              <p:pRg st="7" end="7"/>
                                            </p:txEl>
                                          </p:spTgt>
                                        </p:tgtEl>
                                        <p:attrNameLst>
                                          <p:attrName>ppt_x</p:attrName>
                                        </p:attrNameLst>
                                      </p:cBhvr>
                                      <p:tavLst>
                                        <p:tav tm="0">
                                          <p:val>
                                            <p:strVal val="#ppt_x-.2"/>
                                          </p:val>
                                        </p:tav>
                                        <p:tav tm="100000">
                                          <p:val>
                                            <p:strVal val="#ppt_x"/>
                                          </p:val>
                                        </p:tav>
                                      </p:tavLst>
                                    </p:anim>
                                    <p:anim calcmode="lin" valueType="num">
                                      <p:cBhvr>
                                        <p:cTn id="108" dur="500" fill="hold"/>
                                        <p:tgtEl>
                                          <p:spTgt spid="188420">
                                            <p:txEl>
                                              <p:pRg st="7" end="7"/>
                                            </p:txEl>
                                          </p:spTgt>
                                        </p:tgtEl>
                                        <p:attrNameLst>
                                          <p:attrName>ppt_y</p:attrName>
                                        </p:attrNameLst>
                                      </p:cBhvr>
                                      <p:tavLst>
                                        <p:tav tm="0">
                                          <p:val>
                                            <p:strVal val="#ppt_y"/>
                                          </p:val>
                                        </p:tav>
                                        <p:tav tm="100000">
                                          <p:val>
                                            <p:strVal val="#ppt_y"/>
                                          </p:val>
                                        </p:tav>
                                      </p:tavLst>
                                    </p:anim>
                                    <p:animEffect transition="in" filter="fade">
                                      <p:cBhvr>
                                        <p:cTn id="109" dur="500"/>
                                        <p:tgtEl>
                                          <p:spTgt spid="188420">
                                            <p:txEl>
                                              <p:pRg st="7" end="7"/>
                                            </p:txEl>
                                          </p:spTgt>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54" presetClass="entr" presetSubtype="0" accel="100000" fill="hold" grpId="0" nodeType="clickEffect">
                                  <p:stCondLst>
                                    <p:cond delay="0"/>
                                  </p:stCondLst>
                                  <p:childTnLst>
                                    <p:set>
                                      <p:cBhvr>
                                        <p:cTn id="113" dur="1" fill="hold">
                                          <p:stCondLst>
                                            <p:cond delay="0"/>
                                          </p:stCondLst>
                                        </p:cTn>
                                        <p:tgtEl>
                                          <p:spTgt spid="188420">
                                            <p:txEl>
                                              <p:pRg st="8" end="8"/>
                                            </p:txEl>
                                          </p:spTgt>
                                        </p:tgtEl>
                                        <p:attrNameLst>
                                          <p:attrName>style.visibility</p:attrName>
                                        </p:attrNameLst>
                                      </p:cBhvr>
                                      <p:to>
                                        <p:strVal val="visible"/>
                                      </p:to>
                                    </p:set>
                                    <p:anim calcmode="lin" valueType="num">
                                      <p:cBhvr>
                                        <p:cTn id="114" dur="500" fill="hold"/>
                                        <p:tgtEl>
                                          <p:spTgt spid="188420">
                                            <p:txEl>
                                              <p:pRg st="8" end="8"/>
                                            </p:txEl>
                                          </p:spTgt>
                                        </p:tgtEl>
                                        <p:attrNameLst>
                                          <p:attrName>ppt_w</p:attrName>
                                        </p:attrNameLst>
                                      </p:cBhvr>
                                      <p:tavLst>
                                        <p:tav tm="0">
                                          <p:val>
                                            <p:strVal val="#ppt_w*0.05"/>
                                          </p:val>
                                        </p:tav>
                                        <p:tav tm="100000">
                                          <p:val>
                                            <p:strVal val="#ppt_w"/>
                                          </p:val>
                                        </p:tav>
                                      </p:tavLst>
                                    </p:anim>
                                    <p:anim calcmode="lin" valueType="num">
                                      <p:cBhvr>
                                        <p:cTn id="115" dur="500" fill="hold"/>
                                        <p:tgtEl>
                                          <p:spTgt spid="188420">
                                            <p:txEl>
                                              <p:pRg st="8" end="8"/>
                                            </p:txEl>
                                          </p:spTgt>
                                        </p:tgtEl>
                                        <p:attrNameLst>
                                          <p:attrName>ppt_h</p:attrName>
                                        </p:attrNameLst>
                                      </p:cBhvr>
                                      <p:tavLst>
                                        <p:tav tm="0">
                                          <p:val>
                                            <p:strVal val="#ppt_h"/>
                                          </p:val>
                                        </p:tav>
                                        <p:tav tm="100000">
                                          <p:val>
                                            <p:strVal val="#ppt_h"/>
                                          </p:val>
                                        </p:tav>
                                      </p:tavLst>
                                    </p:anim>
                                    <p:anim calcmode="lin" valueType="num">
                                      <p:cBhvr>
                                        <p:cTn id="116" dur="500" fill="hold"/>
                                        <p:tgtEl>
                                          <p:spTgt spid="188420">
                                            <p:txEl>
                                              <p:pRg st="8" end="8"/>
                                            </p:txEl>
                                          </p:spTgt>
                                        </p:tgtEl>
                                        <p:attrNameLst>
                                          <p:attrName>ppt_x</p:attrName>
                                        </p:attrNameLst>
                                      </p:cBhvr>
                                      <p:tavLst>
                                        <p:tav tm="0">
                                          <p:val>
                                            <p:strVal val="#ppt_x-.2"/>
                                          </p:val>
                                        </p:tav>
                                        <p:tav tm="100000">
                                          <p:val>
                                            <p:strVal val="#ppt_x"/>
                                          </p:val>
                                        </p:tav>
                                      </p:tavLst>
                                    </p:anim>
                                    <p:anim calcmode="lin" valueType="num">
                                      <p:cBhvr>
                                        <p:cTn id="117" dur="500" fill="hold"/>
                                        <p:tgtEl>
                                          <p:spTgt spid="188420">
                                            <p:txEl>
                                              <p:pRg st="8" end="8"/>
                                            </p:txEl>
                                          </p:spTgt>
                                        </p:tgtEl>
                                        <p:attrNameLst>
                                          <p:attrName>ppt_y</p:attrName>
                                        </p:attrNameLst>
                                      </p:cBhvr>
                                      <p:tavLst>
                                        <p:tav tm="0">
                                          <p:val>
                                            <p:strVal val="#ppt_y"/>
                                          </p:val>
                                        </p:tav>
                                        <p:tav tm="100000">
                                          <p:val>
                                            <p:strVal val="#ppt_y"/>
                                          </p:val>
                                        </p:tav>
                                      </p:tavLst>
                                    </p:anim>
                                    <p:animEffect transition="in" filter="fade">
                                      <p:cBhvr>
                                        <p:cTn id="118" dur="500"/>
                                        <p:tgtEl>
                                          <p:spTgt spid="18842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8" grpId="0" animBg="1"/>
      <p:bldP spid="188420"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9FFB"/>
        </a:solidFill>
        <a:effectLst/>
      </p:bgPr>
    </p:bg>
    <p:spTree>
      <p:nvGrpSpPr>
        <p:cNvPr id="1" name=""/>
        <p:cNvGrpSpPr/>
        <p:nvPr/>
      </p:nvGrpSpPr>
      <p:grpSpPr>
        <a:xfrm>
          <a:off x="0" y="0"/>
          <a:ext cx="0" cy="0"/>
          <a:chOff x="0" y="0"/>
          <a:chExt cx="0" cy="0"/>
        </a:xfrm>
      </p:grpSpPr>
      <p:sp>
        <p:nvSpPr>
          <p:cNvPr id="226306" name="Oval 2"/>
          <p:cNvSpPr>
            <a:spLocks noChangeArrowheads="1"/>
          </p:cNvSpPr>
          <p:nvPr/>
        </p:nvSpPr>
        <p:spPr bwMode="auto">
          <a:xfrm>
            <a:off x="3505200" y="2362200"/>
            <a:ext cx="2514600" cy="2133600"/>
          </a:xfrm>
          <a:prstGeom prst="ellipse">
            <a:avLst/>
          </a:prstGeom>
          <a:solidFill>
            <a:srgbClr val="80DE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4800" b="1" dirty="0" smtClean="0">
                <a:latin typeface="Times New Roman" charset="0"/>
              </a:rPr>
              <a:t> </a:t>
            </a:r>
            <a:r>
              <a:rPr lang="en-US" sz="4800" b="1" dirty="0" smtClean="0">
                <a:solidFill>
                  <a:srgbClr val="FF0000"/>
                </a:solidFill>
                <a:latin typeface="Times New Roman" charset="0"/>
              </a:rPr>
              <a:t>UNO</a:t>
            </a:r>
            <a:endParaRPr lang="en-US" sz="4800" b="1" dirty="0">
              <a:solidFill>
                <a:srgbClr val="FF0000"/>
              </a:solidFill>
              <a:latin typeface="Times New Roman" charset="0"/>
            </a:endParaRPr>
          </a:p>
          <a:p>
            <a:pPr algn="ctr" eaLnBrk="1" hangingPunct="1">
              <a:defRPr/>
            </a:pPr>
            <a:r>
              <a:rPr lang="en-US" sz="2800" b="1" dirty="0" smtClean="0">
                <a:latin typeface="Times New Roman" charset="0"/>
              </a:rPr>
              <a:t>Ingredients</a:t>
            </a:r>
            <a:r>
              <a:rPr lang="en-US" sz="4800" b="1" dirty="0" smtClean="0">
                <a:latin typeface="Times New Roman" charset="0"/>
              </a:rPr>
              <a:t> </a:t>
            </a:r>
            <a:endParaRPr lang="en-US" sz="4800" b="1" dirty="0">
              <a:latin typeface="Times New Roman" charset="0"/>
            </a:endParaRPr>
          </a:p>
        </p:txBody>
      </p:sp>
      <p:sp>
        <p:nvSpPr>
          <p:cNvPr id="226307" name="Line 3"/>
          <p:cNvSpPr>
            <a:spLocks noChangeShapeType="1"/>
          </p:cNvSpPr>
          <p:nvPr/>
        </p:nvSpPr>
        <p:spPr bwMode="auto">
          <a:xfrm flipV="1">
            <a:off x="5292725" y="1196975"/>
            <a:ext cx="431800" cy="13684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226308" name="Text Box 4"/>
          <p:cNvSpPr txBox="1">
            <a:spLocks noChangeArrowheads="1"/>
          </p:cNvSpPr>
          <p:nvPr/>
        </p:nvSpPr>
        <p:spPr bwMode="auto">
          <a:xfrm>
            <a:off x="4419600" y="228600"/>
            <a:ext cx="4724400" cy="1569660"/>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defRPr/>
            </a:pPr>
            <a:r>
              <a:rPr lang="en-US" sz="3200" dirty="0" smtClean="0">
                <a:latin typeface="Times New Roman" charset="0"/>
              </a:rPr>
              <a:t>Visuals, graphic organizers, a technology platform,</a:t>
            </a:r>
            <a:r>
              <a:rPr lang="en-US" sz="3200" dirty="0">
                <a:latin typeface="Times New Roman" charset="0"/>
              </a:rPr>
              <a:t> </a:t>
            </a:r>
            <a:r>
              <a:rPr lang="en-US" sz="3200" dirty="0" smtClean="0">
                <a:latin typeface="Times New Roman" charset="0"/>
              </a:rPr>
              <a:t>and VALUES</a:t>
            </a:r>
            <a:endParaRPr lang="en-US" sz="3200" dirty="0">
              <a:latin typeface="Times New Roman" charset="0"/>
            </a:endParaRPr>
          </a:p>
        </p:txBody>
      </p:sp>
      <p:sp>
        <p:nvSpPr>
          <p:cNvPr id="226309" name="Text Box 5"/>
          <p:cNvSpPr txBox="1">
            <a:spLocks noChangeArrowheads="1"/>
          </p:cNvSpPr>
          <p:nvPr/>
        </p:nvSpPr>
        <p:spPr bwMode="auto">
          <a:xfrm>
            <a:off x="5581650" y="4292600"/>
            <a:ext cx="3524250" cy="1077913"/>
          </a:xfrm>
          <a:prstGeom prst="rect">
            <a:avLst/>
          </a:prstGeom>
          <a:solidFill>
            <a:schemeClr val="accent5">
              <a:lumMod val="75000"/>
            </a:schemeClr>
          </a:solidFill>
          <a:ln>
            <a:noFill/>
          </a:ln>
          <a:effectLst/>
          <a:extLst/>
        </p:spPr>
        <p:txBody>
          <a:bodyPr wrap="none">
            <a:spAutoFit/>
          </a:bodyPr>
          <a:lstStyle/>
          <a:p>
            <a:pPr eaLnBrk="1" hangingPunct="1">
              <a:defRPr/>
            </a:pPr>
            <a:r>
              <a:rPr lang="en-US" sz="3200" dirty="0">
                <a:latin typeface="Times New Roman" charset="0"/>
              </a:rPr>
              <a:t>Frequent use of</a:t>
            </a:r>
          </a:p>
          <a:p>
            <a:pPr eaLnBrk="1" hangingPunct="1">
              <a:defRPr/>
            </a:pPr>
            <a:r>
              <a:rPr lang="en-US" sz="3200" dirty="0">
                <a:latin typeface="Times New Roman" charset="0"/>
              </a:rPr>
              <a:t>group and pair work</a:t>
            </a:r>
          </a:p>
        </p:txBody>
      </p:sp>
      <p:sp>
        <p:nvSpPr>
          <p:cNvPr id="226310" name="Text Box 6"/>
          <p:cNvSpPr txBox="1">
            <a:spLocks noChangeArrowheads="1"/>
          </p:cNvSpPr>
          <p:nvPr/>
        </p:nvSpPr>
        <p:spPr bwMode="auto">
          <a:xfrm>
            <a:off x="381000" y="5715000"/>
            <a:ext cx="4114800" cy="1077218"/>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defRPr/>
            </a:pPr>
            <a:r>
              <a:rPr lang="en-US" sz="3200" dirty="0">
                <a:latin typeface="Times New Roman" charset="0"/>
              </a:rPr>
              <a:t>Learner preferences =</a:t>
            </a:r>
          </a:p>
          <a:p>
            <a:pPr eaLnBrk="1" hangingPunct="1">
              <a:defRPr/>
            </a:pPr>
            <a:r>
              <a:rPr lang="en-US" sz="3200" dirty="0">
                <a:latin typeface="Times New Roman" charset="0"/>
              </a:rPr>
              <a:t>Multiple Intelligences</a:t>
            </a:r>
          </a:p>
        </p:txBody>
      </p:sp>
      <p:sp>
        <p:nvSpPr>
          <p:cNvPr id="226311" name="Text Box 7"/>
          <p:cNvSpPr txBox="1">
            <a:spLocks noChangeArrowheads="1"/>
          </p:cNvSpPr>
          <p:nvPr/>
        </p:nvSpPr>
        <p:spPr bwMode="auto">
          <a:xfrm>
            <a:off x="539750" y="5105400"/>
            <a:ext cx="3498850" cy="584776"/>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defRPr/>
            </a:pPr>
            <a:r>
              <a:rPr lang="en-US" sz="3200" dirty="0">
                <a:latin typeface="Times New Roman" charset="0"/>
              </a:rPr>
              <a:t>Vocabulary growth </a:t>
            </a:r>
          </a:p>
        </p:txBody>
      </p:sp>
      <p:sp>
        <p:nvSpPr>
          <p:cNvPr id="226312" name="Text Box 8"/>
          <p:cNvSpPr txBox="1">
            <a:spLocks noChangeArrowheads="1"/>
          </p:cNvSpPr>
          <p:nvPr/>
        </p:nvSpPr>
        <p:spPr bwMode="auto">
          <a:xfrm>
            <a:off x="0" y="3429000"/>
            <a:ext cx="3048000" cy="1569660"/>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defRPr/>
            </a:pPr>
            <a:r>
              <a:rPr lang="en-US" sz="3200" dirty="0" smtClean="0">
                <a:latin typeface="Times New Roman" charset="0"/>
              </a:rPr>
              <a:t>Listening &amp; </a:t>
            </a:r>
            <a:endParaRPr lang="en-US" sz="3200" dirty="0">
              <a:latin typeface="Times New Roman" charset="0"/>
            </a:endParaRPr>
          </a:p>
          <a:p>
            <a:pPr eaLnBrk="1" hangingPunct="1">
              <a:defRPr/>
            </a:pPr>
            <a:r>
              <a:rPr lang="en-US" sz="3200" dirty="0" smtClean="0">
                <a:latin typeface="Times New Roman" charset="0"/>
              </a:rPr>
              <a:t>speaking…oral fluency</a:t>
            </a:r>
            <a:endParaRPr lang="en-US" sz="3200" dirty="0">
              <a:latin typeface="Times New Roman" charset="0"/>
            </a:endParaRPr>
          </a:p>
        </p:txBody>
      </p:sp>
      <p:sp>
        <p:nvSpPr>
          <p:cNvPr id="226313" name="Text Box 9"/>
          <p:cNvSpPr txBox="1">
            <a:spLocks noChangeArrowheads="1"/>
          </p:cNvSpPr>
          <p:nvPr/>
        </p:nvSpPr>
        <p:spPr bwMode="auto">
          <a:xfrm>
            <a:off x="152400" y="2133600"/>
            <a:ext cx="2209800" cy="1077218"/>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defRPr/>
            </a:pPr>
            <a:r>
              <a:rPr lang="en-US" sz="3200" dirty="0" smtClean="0">
                <a:latin typeface="Times New Roman" charset="0"/>
              </a:rPr>
              <a:t>    Varied assessments</a:t>
            </a:r>
            <a:endParaRPr lang="en-US" sz="3200" dirty="0">
              <a:latin typeface="Times New Roman" charset="0"/>
            </a:endParaRPr>
          </a:p>
        </p:txBody>
      </p:sp>
      <p:sp>
        <p:nvSpPr>
          <p:cNvPr id="226314" name="Text Box 10"/>
          <p:cNvSpPr txBox="1">
            <a:spLocks noChangeArrowheads="1"/>
          </p:cNvSpPr>
          <p:nvPr/>
        </p:nvSpPr>
        <p:spPr bwMode="auto">
          <a:xfrm>
            <a:off x="0" y="0"/>
            <a:ext cx="4495800" cy="2062103"/>
          </a:xfrm>
          <a:prstGeom prst="rect">
            <a:avLst/>
          </a:prstGeom>
          <a:solidFill>
            <a:srgbClr val="FF6DCD"/>
          </a:solidFill>
          <a:ln>
            <a:noFill/>
          </a:ln>
          <a:effectLst/>
          <a:extLst/>
        </p:spPr>
        <p:txBody>
          <a:bodyPr wrap="square">
            <a:spAutoFit/>
          </a:bodyPr>
          <a:lstStyle/>
          <a:p>
            <a:pPr eaLnBrk="1" hangingPunct="1">
              <a:defRPr/>
            </a:pPr>
            <a:r>
              <a:rPr lang="en-US" sz="3200" dirty="0" smtClean="0">
                <a:latin typeface="Times New Roman" charset="0"/>
              </a:rPr>
              <a:t>     </a:t>
            </a:r>
            <a:r>
              <a:rPr lang="en-US" sz="3200" u="sng" dirty="0" smtClean="0">
                <a:latin typeface="Times New Roman" charset="0"/>
              </a:rPr>
              <a:t>Guided</a:t>
            </a:r>
            <a:r>
              <a:rPr lang="en-US" sz="3200" dirty="0" smtClean="0">
                <a:latin typeface="Times New Roman" charset="0"/>
              </a:rPr>
              <a:t> reading:</a:t>
            </a:r>
          </a:p>
          <a:p>
            <a:pPr marL="457200" indent="-457200" eaLnBrk="1" hangingPunct="1">
              <a:buFont typeface="Arial"/>
              <a:buChar char="•"/>
              <a:defRPr/>
            </a:pPr>
            <a:r>
              <a:rPr lang="en-US" sz="3200" dirty="0" smtClean="0">
                <a:latin typeface="Times New Roman" charset="0"/>
              </a:rPr>
              <a:t>The BIG idea (theme)</a:t>
            </a:r>
          </a:p>
          <a:p>
            <a:pPr marL="457200" indent="-457200" eaLnBrk="1" hangingPunct="1">
              <a:buFont typeface="Arial"/>
              <a:buChar char="•"/>
              <a:defRPr/>
            </a:pPr>
            <a:r>
              <a:rPr lang="en-US" sz="3200" dirty="0" smtClean="0">
                <a:latin typeface="Times New Roman" charset="0"/>
              </a:rPr>
              <a:t>Essential questions</a:t>
            </a:r>
          </a:p>
          <a:p>
            <a:pPr eaLnBrk="1" hangingPunct="1">
              <a:defRPr/>
            </a:pPr>
            <a:r>
              <a:rPr lang="en-US" sz="3200" dirty="0" smtClean="0">
                <a:latin typeface="Times New Roman" charset="0"/>
              </a:rPr>
              <a:t>Enduring understanding</a:t>
            </a:r>
            <a:endParaRPr lang="en-US" sz="3200" dirty="0">
              <a:latin typeface="Times New Roman" charset="0"/>
            </a:endParaRPr>
          </a:p>
        </p:txBody>
      </p:sp>
      <p:sp>
        <p:nvSpPr>
          <p:cNvPr id="226315" name="Text Box 11"/>
          <p:cNvSpPr txBox="1">
            <a:spLocks noChangeArrowheads="1"/>
          </p:cNvSpPr>
          <p:nvPr/>
        </p:nvSpPr>
        <p:spPr bwMode="auto">
          <a:xfrm>
            <a:off x="6781800" y="2925763"/>
            <a:ext cx="1944688" cy="10668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3200">
                <a:latin typeface="Times New Roman" charset="0"/>
              </a:rPr>
              <a:t>Bloom</a:t>
            </a:r>
            <a:r>
              <a:rPr lang="ja-JP" altLang="en-US" sz="3200">
                <a:latin typeface="Arial"/>
              </a:rPr>
              <a:t>’</a:t>
            </a:r>
            <a:r>
              <a:rPr lang="en-US" sz="3200">
                <a:latin typeface="Times New Roman" charset="0"/>
              </a:rPr>
              <a:t>s </a:t>
            </a:r>
          </a:p>
          <a:p>
            <a:pPr eaLnBrk="1" hangingPunct="1">
              <a:defRPr/>
            </a:pPr>
            <a:r>
              <a:rPr lang="en-US" sz="3200">
                <a:latin typeface="Times New Roman" charset="0"/>
              </a:rPr>
              <a:t>Taxonomy</a:t>
            </a:r>
            <a:endParaRPr lang="en-US">
              <a:latin typeface="Times New Roman" charset="0"/>
            </a:endParaRPr>
          </a:p>
        </p:txBody>
      </p:sp>
      <p:sp>
        <p:nvSpPr>
          <p:cNvPr id="226316" name="Text Box 12"/>
          <p:cNvSpPr txBox="1">
            <a:spLocks noChangeArrowheads="1"/>
          </p:cNvSpPr>
          <p:nvPr/>
        </p:nvSpPr>
        <p:spPr bwMode="auto">
          <a:xfrm>
            <a:off x="6248400" y="1484313"/>
            <a:ext cx="2822575" cy="1077218"/>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defRPr/>
            </a:pPr>
            <a:r>
              <a:rPr lang="en-US" sz="3200" dirty="0">
                <a:latin typeface="Times New Roman" charset="0"/>
              </a:rPr>
              <a:t>Oral &amp; project</a:t>
            </a:r>
          </a:p>
          <a:p>
            <a:pPr eaLnBrk="1" hangingPunct="1">
              <a:defRPr/>
            </a:pPr>
            <a:r>
              <a:rPr lang="en-US" sz="3200" dirty="0">
                <a:latin typeface="Times New Roman" charset="0"/>
              </a:rPr>
              <a:t>Assessments</a:t>
            </a:r>
          </a:p>
        </p:txBody>
      </p:sp>
      <p:sp>
        <p:nvSpPr>
          <p:cNvPr id="226317" name="Text Box 13"/>
          <p:cNvSpPr txBox="1">
            <a:spLocks noChangeArrowheads="1"/>
          </p:cNvSpPr>
          <p:nvPr/>
        </p:nvSpPr>
        <p:spPr bwMode="auto">
          <a:xfrm>
            <a:off x="4724400" y="5562600"/>
            <a:ext cx="4267200" cy="1077218"/>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defRPr/>
            </a:pPr>
            <a:r>
              <a:rPr lang="en-US" sz="3200" u="sng" dirty="0">
                <a:latin typeface="Times New Roman" charset="0"/>
              </a:rPr>
              <a:t>Supported</a:t>
            </a:r>
            <a:r>
              <a:rPr lang="en-US" sz="3200" dirty="0">
                <a:latin typeface="Times New Roman" charset="0"/>
              </a:rPr>
              <a:t> </a:t>
            </a:r>
            <a:r>
              <a:rPr lang="en-US" sz="3200" dirty="0" smtClean="0">
                <a:latin typeface="Times New Roman" charset="0"/>
              </a:rPr>
              <a:t>writing…</a:t>
            </a:r>
          </a:p>
          <a:p>
            <a:pPr eaLnBrk="1" hangingPunct="1">
              <a:defRPr/>
            </a:pPr>
            <a:r>
              <a:rPr lang="en-US" sz="3200" dirty="0" smtClean="0">
                <a:latin typeface="Times New Roman" charset="0"/>
              </a:rPr>
              <a:t>Inductive grammar</a:t>
            </a:r>
            <a:endParaRPr lang="en-US" sz="3200" dirty="0">
              <a:latin typeface="Times New Roman" charset="0"/>
            </a:endParaRPr>
          </a:p>
        </p:txBody>
      </p:sp>
      <p:sp>
        <p:nvSpPr>
          <p:cNvPr id="226318" name="Line 14"/>
          <p:cNvSpPr>
            <a:spLocks noChangeShapeType="1"/>
          </p:cNvSpPr>
          <p:nvPr/>
        </p:nvSpPr>
        <p:spPr bwMode="auto">
          <a:xfrm flipH="1" flipV="1">
            <a:off x="3563938" y="1125538"/>
            <a:ext cx="863600" cy="143986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226319" name="Line 15"/>
          <p:cNvSpPr>
            <a:spLocks noChangeShapeType="1"/>
          </p:cNvSpPr>
          <p:nvPr/>
        </p:nvSpPr>
        <p:spPr bwMode="auto">
          <a:xfrm flipH="1" flipV="1">
            <a:off x="2124075" y="2420938"/>
            <a:ext cx="1800225" cy="57626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226320" name="Line 16"/>
          <p:cNvSpPr>
            <a:spLocks noChangeShapeType="1"/>
          </p:cNvSpPr>
          <p:nvPr/>
        </p:nvSpPr>
        <p:spPr bwMode="auto">
          <a:xfrm flipH="1">
            <a:off x="2555875" y="3357563"/>
            <a:ext cx="1223963" cy="50323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226321" name="Line 17"/>
          <p:cNvSpPr>
            <a:spLocks noChangeShapeType="1"/>
          </p:cNvSpPr>
          <p:nvPr/>
        </p:nvSpPr>
        <p:spPr bwMode="auto">
          <a:xfrm flipH="1">
            <a:off x="3708400" y="4149725"/>
            <a:ext cx="576263" cy="6477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226322" name="Line 18"/>
          <p:cNvSpPr>
            <a:spLocks noChangeShapeType="1"/>
          </p:cNvSpPr>
          <p:nvPr/>
        </p:nvSpPr>
        <p:spPr bwMode="auto">
          <a:xfrm flipH="1">
            <a:off x="4356100" y="4292600"/>
            <a:ext cx="287338" cy="172878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226323" name="Line 19"/>
          <p:cNvSpPr>
            <a:spLocks noChangeShapeType="1"/>
          </p:cNvSpPr>
          <p:nvPr/>
        </p:nvSpPr>
        <p:spPr bwMode="auto">
          <a:xfrm flipV="1">
            <a:off x="5867400" y="2060575"/>
            <a:ext cx="865188" cy="9366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226324" name="Line 20"/>
          <p:cNvSpPr>
            <a:spLocks noChangeShapeType="1"/>
          </p:cNvSpPr>
          <p:nvPr/>
        </p:nvSpPr>
        <p:spPr bwMode="auto">
          <a:xfrm flipV="1">
            <a:off x="6011863" y="3429000"/>
            <a:ext cx="647700" cy="7143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226325" name="Line 21"/>
          <p:cNvSpPr>
            <a:spLocks noChangeShapeType="1"/>
          </p:cNvSpPr>
          <p:nvPr/>
        </p:nvSpPr>
        <p:spPr bwMode="auto">
          <a:xfrm>
            <a:off x="5868988" y="3860800"/>
            <a:ext cx="431800" cy="431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226326" name="Line 22"/>
          <p:cNvSpPr>
            <a:spLocks noChangeShapeType="1"/>
          </p:cNvSpPr>
          <p:nvPr/>
        </p:nvSpPr>
        <p:spPr bwMode="auto">
          <a:xfrm>
            <a:off x="5364163" y="4221163"/>
            <a:ext cx="287337" cy="13684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pic>
        <p:nvPicPr>
          <p:cNvPr id="23" name="Picture 22"/>
          <p:cNvPicPr/>
          <p:nvPr/>
        </p:nvPicPr>
        <p:blipFill>
          <a:blip r:embed="rId3">
            <a:extLst>
              <a:ext uri="{28A0092B-C50C-407E-A947-70E740481C1C}">
                <a14:useLocalDpi xmlns:a14="http://schemas.microsoft.com/office/drawing/2010/main" val="0"/>
              </a:ext>
            </a:extLst>
          </a:blip>
          <a:srcRect/>
          <a:stretch>
            <a:fillRect/>
          </a:stretch>
        </p:blipFill>
        <p:spPr bwMode="auto">
          <a:xfrm>
            <a:off x="8153400" y="5562600"/>
            <a:ext cx="1001486" cy="990600"/>
          </a:xfrm>
          <a:prstGeom prst="rect">
            <a:avLst/>
          </a:prstGeom>
          <a:noFill/>
          <a:ln>
            <a:noFill/>
          </a:ln>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26306"/>
                                        </p:tgtEl>
                                        <p:attrNameLst>
                                          <p:attrName>style.visibility</p:attrName>
                                        </p:attrNameLst>
                                      </p:cBhvr>
                                      <p:to>
                                        <p:strVal val="visible"/>
                                      </p:to>
                                    </p:set>
                                    <p:animEffect transition="in" filter="fade">
                                      <p:cBhvr>
                                        <p:cTn id="7" dur="770" decel="100000"/>
                                        <p:tgtEl>
                                          <p:spTgt spid="226306"/>
                                        </p:tgtEl>
                                      </p:cBhvr>
                                    </p:animEffect>
                                    <p:animScale>
                                      <p:cBhvr>
                                        <p:cTn id="8" dur="770" decel="100000"/>
                                        <p:tgtEl>
                                          <p:spTgt spid="226306"/>
                                        </p:tgtEl>
                                      </p:cBhvr>
                                      <p:from x="10000" y="10000"/>
                                      <p:to x="200000" y="450000"/>
                                    </p:animScale>
                                    <p:animScale>
                                      <p:cBhvr>
                                        <p:cTn id="9" dur="1230" accel="100000" fill="hold">
                                          <p:stCondLst>
                                            <p:cond delay="770"/>
                                          </p:stCondLst>
                                        </p:cTn>
                                        <p:tgtEl>
                                          <p:spTgt spid="226306"/>
                                        </p:tgtEl>
                                      </p:cBhvr>
                                      <p:from x="200000" y="450000"/>
                                      <p:to x="100000" y="100000"/>
                                    </p:animScale>
                                    <p:set>
                                      <p:cBhvr>
                                        <p:cTn id="10" dur="770" fill="hold"/>
                                        <p:tgtEl>
                                          <p:spTgt spid="226306"/>
                                        </p:tgtEl>
                                        <p:attrNameLst>
                                          <p:attrName>ppt_x</p:attrName>
                                        </p:attrNameLst>
                                      </p:cBhvr>
                                      <p:to>
                                        <p:strVal val="(0.5)"/>
                                      </p:to>
                                    </p:set>
                                    <p:anim from="(0.5)" to="(#ppt_x)" calcmode="lin" valueType="num">
                                      <p:cBhvr>
                                        <p:cTn id="11" dur="1230" accel="100000" fill="hold">
                                          <p:stCondLst>
                                            <p:cond delay="770"/>
                                          </p:stCondLst>
                                        </p:cTn>
                                        <p:tgtEl>
                                          <p:spTgt spid="226306"/>
                                        </p:tgtEl>
                                        <p:attrNameLst>
                                          <p:attrName>ppt_x</p:attrName>
                                        </p:attrNameLst>
                                      </p:cBhvr>
                                    </p:anim>
                                    <p:set>
                                      <p:cBhvr>
                                        <p:cTn id="12" dur="770" fill="hold"/>
                                        <p:tgtEl>
                                          <p:spTgt spid="226306"/>
                                        </p:tgtEl>
                                        <p:attrNameLst>
                                          <p:attrName>ppt_y</p:attrName>
                                        </p:attrNameLst>
                                      </p:cBhvr>
                                      <p:to>
                                        <p:strVal val="(#ppt_y+0.4)"/>
                                      </p:to>
                                    </p:set>
                                    <p:anim from="(#ppt_y+0.4)" to="(#ppt_y)" calcmode="lin" valueType="num">
                                      <p:cBhvr>
                                        <p:cTn id="13" dur="1230" accel="100000" fill="hold">
                                          <p:stCondLst>
                                            <p:cond delay="770"/>
                                          </p:stCondLst>
                                        </p:cTn>
                                        <p:tgtEl>
                                          <p:spTgt spid="226306"/>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4" presetClass="entr" presetSubtype="0" fill="hold" grpId="0" nodeType="clickEffect">
                                  <p:stCondLst>
                                    <p:cond delay="0"/>
                                  </p:stCondLst>
                                  <p:childTnLst>
                                    <p:set>
                                      <p:cBhvr>
                                        <p:cTn id="17" dur="1" fill="hold">
                                          <p:stCondLst>
                                            <p:cond delay="0"/>
                                          </p:stCondLst>
                                        </p:cTn>
                                        <p:tgtEl>
                                          <p:spTgt spid="226308"/>
                                        </p:tgtEl>
                                        <p:attrNameLst>
                                          <p:attrName>style.visibility</p:attrName>
                                        </p:attrNameLst>
                                      </p:cBhvr>
                                      <p:to>
                                        <p:strVal val="visible"/>
                                      </p:to>
                                    </p:set>
                                    <p:anim from="(-#ppt_w/2)" to="(#ppt_x)" calcmode="lin" valueType="num">
                                      <p:cBhvr>
                                        <p:cTn id="18" dur="600" fill="hold">
                                          <p:stCondLst>
                                            <p:cond delay="0"/>
                                          </p:stCondLst>
                                        </p:cTn>
                                        <p:tgtEl>
                                          <p:spTgt spid="226308"/>
                                        </p:tgtEl>
                                        <p:attrNameLst>
                                          <p:attrName>ppt_x</p:attrName>
                                        </p:attrNameLst>
                                      </p:cBhvr>
                                    </p:anim>
                                    <p:anim from="0" to="-1.0" calcmode="lin" valueType="num">
                                      <p:cBhvr>
                                        <p:cTn id="19" dur="200" decel="50000" autoRev="1" fill="hold">
                                          <p:stCondLst>
                                            <p:cond delay="600"/>
                                          </p:stCondLst>
                                        </p:cTn>
                                        <p:tgtEl>
                                          <p:spTgt spid="226308"/>
                                        </p:tgtEl>
                                        <p:attrNameLst>
                                          <p:attrName>xshear</p:attrName>
                                        </p:attrNameLst>
                                      </p:cBhvr>
                                    </p:anim>
                                    <p:animScale>
                                      <p:cBhvr>
                                        <p:cTn id="20" dur="200" decel="100000" autoRev="1" fill="hold">
                                          <p:stCondLst>
                                            <p:cond delay="600"/>
                                          </p:stCondLst>
                                        </p:cTn>
                                        <p:tgtEl>
                                          <p:spTgt spid="226308"/>
                                        </p:tgtEl>
                                      </p:cBhvr>
                                      <p:from x="100000" y="100000"/>
                                      <p:to x="80000" y="100000"/>
                                    </p:animScale>
                                    <p:anim by="(#ppt_h/3+#ppt_w*0.1)" calcmode="lin" valueType="num">
                                      <p:cBhvr additive="sum">
                                        <p:cTn id="21" dur="200" decel="100000" autoRev="1" fill="hold">
                                          <p:stCondLst>
                                            <p:cond delay="600"/>
                                          </p:stCondLst>
                                        </p:cTn>
                                        <p:tgtEl>
                                          <p:spTgt spid="226308"/>
                                        </p:tgtEl>
                                        <p:attrNameLst>
                                          <p:attrName>ppt_x</p:attrName>
                                        </p:attrNameLst>
                                      </p:cBhvr>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34" presetClass="entr" presetSubtype="0" fill="hold" grpId="0" nodeType="clickEffect">
                                  <p:stCondLst>
                                    <p:cond delay="0"/>
                                  </p:stCondLst>
                                  <p:childTnLst>
                                    <p:set>
                                      <p:cBhvr>
                                        <p:cTn id="25" dur="1" fill="hold">
                                          <p:stCondLst>
                                            <p:cond delay="0"/>
                                          </p:stCondLst>
                                        </p:cTn>
                                        <p:tgtEl>
                                          <p:spTgt spid="226309"/>
                                        </p:tgtEl>
                                        <p:attrNameLst>
                                          <p:attrName>style.visibility</p:attrName>
                                        </p:attrNameLst>
                                      </p:cBhvr>
                                      <p:to>
                                        <p:strVal val="visible"/>
                                      </p:to>
                                    </p:set>
                                    <p:anim from="(-#ppt_w/2)" to="(#ppt_x)" calcmode="lin" valueType="num">
                                      <p:cBhvr>
                                        <p:cTn id="26" dur="600" fill="hold">
                                          <p:stCondLst>
                                            <p:cond delay="0"/>
                                          </p:stCondLst>
                                        </p:cTn>
                                        <p:tgtEl>
                                          <p:spTgt spid="226309"/>
                                        </p:tgtEl>
                                        <p:attrNameLst>
                                          <p:attrName>ppt_x</p:attrName>
                                        </p:attrNameLst>
                                      </p:cBhvr>
                                    </p:anim>
                                    <p:anim from="0" to="-1.0" calcmode="lin" valueType="num">
                                      <p:cBhvr>
                                        <p:cTn id="27" dur="200" decel="50000" autoRev="1" fill="hold">
                                          <p:stCondLst>
                                            <p:cond delay="600"/>
                                          </p:stCondLst>
                                        </p:cTn>
                                        <p:tgtEl>
                                          <p:spTgt spid="226309"/>
                                        </p:tgtEl>
                                        <p:attrNameLst>
                                          <p:attrName>xshear</p:attrName>
                                        </p:attrNameLst>
                                      </p:cBhvr>
                                    </p:anim>
                                    <p:animScale>
                                      <p:cBhvr>
                                        <p:cTn id="28" dur="200" decel="100000" autoRev="1" fill="hold">
                                          <p:stCondLst>
                                            <p:cond delay="600"/>
                                          </p:stCondLst>
                                        </p:cTn>
                                        <p:tgtEl>
                                          <p:spTgt spid="226309"/>
                                        </p:tgtEl>
                                      </p:cBhvr>
                                      <p:from x="100000" y="100000"/>
                                      <p:to x="80000" y="100000"/>
                                    </p:animScale>
                                    <p:anim by="(#ppt_h/3+#ppt_w*0.1)" calcmode="lin" valueType="num">
                                      <p:cBhvr additive="sum">
                                        <p:cTn id="29" dur="200" decel="100000" autoRev="1" fill="hold">
                                          <p:stCondLst>
                                            <p:cond delay="600"/>
                                          </p:stCondLst>
                                        </p:cTn>
                                        <p:tgtEl>
                                          <p:spTgt spid="226309"/>
                                        </p:tgtEl>
                                        <p:attrNameLst>
                                          <p:attrName>ppt_x</p:attrName>
                                        </p:attrNameLst>
                                      </p:cBhvr>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34" presetClass="entr" presetSubtype="0" fill="hold" grpId="0" nodeType="clickEffect">
                                  <p:stCondLst>
                                    <p:cond delay="0"/>
                                  </p:stCondLst>
                                  <p:childTnLst>
                                    <p:set>
                                      <p:cBhvr>
                                        <p:cTn id="33" dur="1" fill="hold">
                                          <p:stCondLst>
                                            <p:cond delay="0"/>
                                          </p:stCondLst>
                                        </p:cTn>
                                        <p:tgtEl>
                                          <p:spTgt spid="226310"/>
                                        </p:tgtEl>
                                        <p:attrNameLst>
                                          <p:attrName>style.visibility</p:attrName>
                                        </p:attrNameLst>
                                      </p:cBhvr>
                                      <p:to>
                                        <p:strVal val="visible"/>
                                      </p:to>
                                    </p:set>
                                    <p:anim from="(-#ppt_w/2)" to="(#ppt_x)" calcmode="lin" valueType="num">
                                      <p:cBhvr>
                                        <p:cTn id="34" dur="600" fill="hold">
                                          <p:stCondLst>
                                            <p:cond delay="0"/>
                                          </p:stCondLst>
                                        </p:cTn>
                                        <p:tgtEl>
                                          <p:spTgt spid="226310"/>
                                        </p:tgtEl>
                                        <p:attrNameLst>
                                          <p:attrName>ppt_x</p:attrName>
                                        </p:attrNameLst>
                                      </p:cBhvr>
                                    </p:anim>
                                    <p:anim from="0" to="-1.0" calcmode="lin" valueType="num">
                                      <p:cBhvr>
                                        <p:cTn id="35" dur="200" decel="50000" autoRev="1" fill="hold">
                                          <p:stCondLst>
                                            <p:cond delay="600"/>
                                          </p:stCondLst>
                                        </p:cTn>
                                        <p:tgtEl>
                                          <p:spTgt spid="226310"/>
                                        </p:tgtEl>
                                        <p:attrNameLst>
                                          <p:attrName>xshear</p:attrName>
                                        </p:attrNameLst>
                                      </p:cBhvr>
                                    </p:anim>
                                    <p:animScale>
                                      <p:cBhvr>
                                        <p:cTn id="36" dur="200" decel="100000" autoRev="1" fill="hold">
                                          <p:stCondLst>
                                            <p:cond delay="600"/>
                                          </p:stCondLst>
                                        </p:cTn>
                                        <p:tgtEl>
                                          <p:spTgt spid="226310"/>
                                        </p:tgtEl>
                                      </p:cBhvr>
                                      <p:from x="100000" y="100000"/>
                                      <p:to x="80000" y="100000"/>
                                    </p:animScale>
                                    <p:anim by="(#ppt_h/3+#ppt_w*0.1)" calcmode="lin" valueType="num">
                                      <p:cBhvr additive="sum">
                                        <p:cTn id="37" dur="200" decel="100000" autoRev="1" fill="hold">
                                          <p:stCondLst>
                                            <p:cond delay="600"/>
                                          </p:stCondLst>
                                        </p:cTn>
                                        <p:tgtEl>
                                          <p:spTgt spid="226310"/>
                                        </p:tgtEl>
                                        <p:attrNameLst>
                                          <p:attrName>ppt_x</p:attrName>
                                        </p:attrNameLst>
                                      </p:cBhvr>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34" presetClass="entr" presetSubtype="0" fill="hold" grpId="0" nodeType="clickEffect">
                                  <p:stCondLst>
                                    <p:cond delay="0"/>
                                  </p:stCondLst>
                                  <p:childTnLst>
                                    <p:set>
                                      <p:cBhvr>
                                        <p:cTn id="41" dur="1" fill="hold">
                                          <p:stCondLst>
                                            <p:cond delay="0"/>
                                          </p:stCondLst>
                                        </p:cTn>
                                        <p:tgtEl>
                                          <p:spTgt spid="226311"/>
                                        </p:tgtEl>
                                        <p:attrNameLst>
                                          <p:attrName>style.visibility</p:attrName>
                                        </p:attrNameLst>
                                      </p:cBhvr>
                                      <p:to>
                                        <p:strVal val="visible"/>
                                      </p:to>
                                    </p:set>
                                    <p:anim from="(-#ppt_w/2)" to="(#ppt_x)" calcmode="lin" valueType="num">
                                      <p:cBhvr>
                                        <p:cTn id="42" dur="600" fill="hold">
                                          <p:stCondLst>
                                            <p:cond delay="0"/>
                                          </p:stCondLst>
                                        </p:cTn>
                                        <p:tgtEl>
                                          <p:spTgt spid="226311"/>
                                        </p:tgtEl>
                                        <p:attrNameLst>
                                          <p:attrName>ppt_x</p:attrName>
                                        </p:attrNameLst>
                                      </p:cBhvr>
                                    </p:anim>
                                    <p:anim from="0" to="-1.0" calcmode="lin" valueType="num">
                                      <p:cBhvr>
                                        <p:cTn id="43" dur="200" decel="50000" autoRev="1" fill="hold">
                                          <p:stCondLst>
                                            <p:cond delay="600"/>
                                          </p:stCondLst>
                                        </p:cTn>
                                        <p:tgtEl>
                                          <p:spTgt spid="226311"/>
                                        </p:tgtEl>
                                        <p:attrNameLst>
                                          <p:attrName>xshear</p:attrName>
                                        </p:attrNameLst>
                                      </p:cBhvr>
                                    </p:anim>
                                    <p:animScale>
                                      <p:cBhvr>
                                        <p:cTn id="44" dur="200" decel="100000" autoRev="1" fill="hold">
                                          <p:stCondLst>
                                            <p:cond delay="600"/>
                                          </p:stCondLst>
                                        </p:cTn>
                                        <p:tgtEl>
                                          <p:spTgt spid="226311"/>
                                        </p:tgtEl>
                                      </p:cBhvr>
                                      <p:from x="100000" y="100000"/>
                                      <p:to x="80000" y="100000"/>
                                    </p:animScale>
                                    <p:anim by="(#ppt_h/3+#ppt_w*0.1)" calcmode="lin" valueType="num">
                                      <p:cBhvr additive="sum">
                                        <p:cTn id="45" dur="200" decel="100000" autoRev="1" fill="hold">
                                          <p:stCondLst>
                                            <p:cond delay="600"/>
                                          </p:stCondLst>
                                        </p:cTn>
                                        <p:tgtEl>
                                          <p:spTgt spid="226311"/>
                                        </p:tgtEl>
                                        <p:attrNameLst>
                                          <p:attrName>ppt_x</p:attrName>
                                        </p:attrNameLst>
                                      </p:cBhvr>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34" presetClass="entr" presetSubtype="0" fill="hold" grpId="0" nodeType="clickEffect">
                                  <p:stCondLst>
                                    <p:cond delay="0"/>
                                  </p:stCondLst>
                                  <p:childTnLst>
                                    <p:set>
                                      <p:cBhvr>
                                        <p:cTn id="49" dur="1" fill="hold">
                                          <p:stCondLst>
                                            <p:cond delay="0"/>
                                          </p:stCondLst>
                                        </p:cTn>
                                        <p:tgtEl>
                                          <p:spTgt spid="226312"/>
                                        </p:tgtEl>
                                        <p:attrNameLst>
                                          <p:attrName>style.visibility</p:attrName>
                                        </p:attrNameLst>
                                      </p:cBhvr>
                                      <p:to>
                                        <p:strVal val="visible"/>
                                      </p:to>
                                    </p:set>
                                    <p:anim from="(-#ppt_w/2)" to="(#ppt_x)" calcmode="lin" valueType="num">
                                      <p:cBhvr>
                                        <p:cTn id="50" dur="600" fill="hold">
                                          <p:stCondLst>
                                            <p:cond delay="0"/>
                                          </p:stCondLst>
                                        </p:cTn>
                                        <p:tgtEl>
                                          <p:spTgt spid="226312"/>
                                        </p:tgtEl>
                                        <p:attrNameLst>
                                          <p:attrName>ppt_x</p:attrName>
                                        </p:attrNameLst>
                                      </p:cBhvr>
                                    </p:anim>
                                    <p:anim from="0" to="-1.0" calcmode="lin" valueType="num">
                                      <p:cBhvr>
                                        <p:cTn id="51" dur="200" decel="50000" autoRev="1" fill="hold">
                                          <p:stCondLst>
                                            <p:cond delay="600"/>
                                          </p:stCondLst>
                                        </p:cTn>
                                        <p:tgtEl>
                                          <p:spTgt spid="226312"/>
                                        </p:tgtEl>
                                        <p:attrNameLst>
                                          <p:attrName>xshear</p:attrName>
                                        </p:attrNameLst>
                                      </p:cBhvr>
                                    </p:anim>
                                    <p:animScale>
                                      <p:cBhvr>
                                        <p:cTn id="52" dur="200" decel="100000" autoRev="1" fill="hold">
                                          <p:stCondLst>
                                            <p:cond delay="600"/>
                                          </p:stCondLst>
                                        </p:cTn>
                                        <p:tgtEl>
                                          <p:spTgt spid="226312"/>
                                        </p:tgtEl>
                                      </p:cBhvr>
                                      <p:from x="100000" y="100000"/>
                                      <p:to x="80000" y="100000"/>
                                    </p:animScale>
                                    <p:anim by="(#ppt_h/3+#ppt_w*0.1)" calcmode="lin" valueType="num">
                                      <p:cBhvr additive="sum">
                                        <p:cTn id="53" dur="200" decel="100000" autoRev="1" fill="hold">
                                          <p:stCondLst>
                                            <p:cond delay="600"/>
                                          </p:stCondLst>
                                        </p:cTn>
                                        <p:tgtEl>
                                          <p:spTgt spid="226312"/>
                                        </p:tgtEl>
                                        <p:attrNameLst>
                                          <p:attrName>ppt_x</p:attrName>
                                        </p:attrNameLst>
                                      </p:cBhvr>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34" presetClass="entr" presetSubtype="0" fill="hold" grpId="0" nodeType="clickEffect">
                                  <p:stCondLst>
                                    <p:cond delay="0"/>
                                  </p:stCondLst>
                                  <p:childTnLst>
                                    <p:set>
                                      <p:cBhvr>
                                        <p:cTn id="57" dur="1" fill="hold">
                                          <p:stCondLst>
                                            <p:cond delay="0"/>
                                          </p:stCondLst>
                                        </p:cTn>
                                        <p:tgtEl>
                                          <p:spTgt spid="226313"/>
                                        </p:tgtEl>
                                        <p:attrNameLst>
                                          <p:attrName>style.visibility</p:attrName>
                                        </p:attrNameLst>
                                      </p:cBhvr>
                                      <p:to>
                                        <p:strVal val="visible"/>
                                      </p:to>
                                    </p:set>
                                    <p:anim from="(-#ppt_w/2)" to="(#ppt_x)" calcmode="lin" valueType="num">
                                      <p:cBhvr>
                                        <p:cTn id="58" dur="600" fill="hold">
                                          <p:stCondLst>
                                            <p:cond delay="0"/>
                                          </p:stCondLst>
                                        </p:cTn>
                                        <p:tgtEl>
                                          <p:spTgt spid="226313"/>
                                        </p:tgtEl>
                                        <p:attrNameLst>
                                          <p:attrName>ppt_x</p:attrName>
                                        </p:attrNameLst>
                                      </p:cBhvr>
                                    </p:anim>
                                    <p:anim from="0" to="-1.0" calcmode="lin" valueType="num">
                                      <p:cBhvr>
                                        <p:cTn id="59" dur="200" decel="50000" autoRev="1" fill="hold">
                                          <p:stCondLst>
                                            <p:cond delay="600"/>
                                          </p:stCondLst>
                                        </p:cTn>
                                        <p:tgtEl>
                                          <p:spTgt spid="226313"/>
                                        </p:tgtEl>
                                        <p:attrNameLst>
                                          <p:attrName>xshear</p:attrName>
                                        </p:attrNameLst>
                                      </p:cBhvr>
                                    </p:anim>
                                    <p:animScale>
                                      <p:cBhvr>
                                        <p:cTn id="60" dur="200" decel="100000" autoRev="1" fill="hold">
                                          <p:stCondLst>
                                            <p:cond delay="600"/>
                                          </p:stCondLst>
                                        </p:cTn>
                                        <p:tgtEl>
                                          <p:spTgt spid="226313"/>
                                        </p:tgtEl>
                                      </p:cBhvr>
                                      <p:from x="100000" y="100000"/>
                                      <p:to x="80000" y="100000"/>
                                    </p:animScale>
                                    <p:anim by="(#ppt_h/3+#ppt_w*0.1)" calcmode="lin" valueType="num">
                                      <p:cBhvr additive="sum">
                                        <p:cTn id="61" dur="200" decel="100000" autoRev="1" fill="hold">
                                          <p:stCondLst>
                                            <p:cond delay="600"/>
                                          </p:stCondLst>
                                        </p:cTn>
                                        <p:tgtEl>
                                          <p:spTgt spid="226313"/>
                                        </p:tgtEl>
                                        <p:attrNameLst>
                                          <p:attrName>ppt_x</p:attrName>
                                        </p:attrNameLst>
                                      </p:cBhvr>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34" presetClass="entr" presetSubtype="0" fill="hold" grpId="0" nodeType="clickEffect">
                                  <p:stCondLst>
                                    <p:cond delay="0"/>
                                  </p:stCondLst>
                                  <p:childTnLst>
                                    <p:set>
                                      <p:cBhvr>
                                        <p:cTn id="65" dur="1" fill="hold">
                                          <p:stCondLst>
                                            <p:cond delay="0"/>
                                          </p:stCondLst>
                                        </p:cTn>
                                        <p:tgtEl>
                                          <p:spTgt spid="226314"/>
                                        </p:tgtEl>
                                        <p:attrNameLst>
                                          <p:attrName>style.visibility</p:attrName>
                                        </p:attrNameLst>
                                      </p:cBhvr>
                                      <p:to>
                                        <p:strVal val="visible"/>
                                      </p:to>
                                    </p:set>
                                    <p:anim from="(-#ppt_w/2)" to="(#ppt_x)" calcmode="lin" valueType="num">
                                      <p:cBhvr>
                                        <p:cTn id="66" dur="600" fill="hold">
                                          <p:stCondLst>
                                            <p:cond delay="0"/>
                                          </p:stCondLst>
                                        </p:cTn>
                                        <p:tgtEl>
                                          <p:spTgt spid="226314"/>
                                        </p:tgtEl>
                                        <p:attrNameLst>
                                          <p:attrName>ppt_x</p:attrName>
                                        </p:attrNameLst>
                                      </p:cBhvr>
                                    </p:anim>
                                    <p:anim from="0" to="-1.0" calcmode="lin" valueType="num">
                                      <p:cBhvr>
                                        <p:cTn id="67" dur="200" decel="50000" autoRev="1" fill="hold">
                                          <p:stCondLst>
                                            <p:cond delay="600"/>
                                          </p:stCondLst>
                                        </p:cTn>
                                        <p:tgtEl>
                                          <p:spTgt spid="226314"/>
                                        </p:tgtEl>
                                        <p:attrNameLst>
                                          <p:attrName>xshear</p:attrName>
                                        </p:attrNameLst>
                                      </p:cBhvr>
                                    </p:anim>
                                    <p:animScale>
                                      <p:cBhvr>
                                        <p:cTn id="68" dur="200" decel="100000" autoRev="1" fill="hold">
                                          <p:stCondLst>
                                            <p:cond delay="600"/>
                                          </p:stCondLst>
                                        </p:cTn>
                                        <p:tgtEl>
                                          <p:spTgt spid="226314"/>
                                        </p:tgtEl>
                                      </p:cBhvr>
                                      <p:from x="100000" y="100000"/>
                                      <p:to x="80000" y="100000"/>
                                    </p:animScale>
                                    <p:anim by="(#ppt_h/3+#ppt_w*0.1)" calcmode="lin" valueType="num">
                                      <p:cBhvr additive="sum">
                                        <p:cTn id="69" dur="200" decel="100000" autoRev="1" fill="hold">
                                          <p:stCondLst>
                                            <p:cond delay="600"/>
                                          </p:stCondLst>
                                        </p:cTn>
                                        <p:tgtEl>
                                          <p:spTgt spid="226314"/>
                                        </p:tgtEl>
                                        <p:attrNameLst>
                                          <p:attrName>ppt_x</p:attrName>
                                        </p:attrNameLst>
                                      </p:cBhvr>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34" presetClass="entr" presetSubtype="0" fill="hold" grpId="0" nodeType="clickEffect">
                                  <p:stCondLst>
                                    <p:cond delay="0"/>
                                  </p:stCondLst>
                                  <p:childTnLst>
                                    <p:set>
                                      <p:cBhvr>
                                        <p:cTn id="73" dur="1" fill="hold">
                                          <p:stCondLst>
                                            <p:cond delay="0"/>
                                          </p:stCondLst>
                                        </p:cTn>
                                        <p:tgtEl>
                                          <p:spTgt spid="226315"/>
                                        </p:tgtEl>
                                        <p:attrNameLst>
                                          <p:attrName>style.visibility</p:attrName>
                                        </p:attrNameLst>
                                      </p:cBhvr>
                                      <p:to>
                                        <p:strVal val="visible"/>
                                      </p:to>
                                    </p:set>
                                    <p:anim from="(-#ppt_w/2)" to="(#ppt_x)" calcmode="lin" valueType="num">
                                      <p:cBhvr>
                                        <p:cTn id="74" dur="600" fill="hold">
                                          <p:stCondLst>
                                            <p:cond delay="0"/>
                                          </p:stCondLst>
                                        </p:cTn>
                                        <p:tgtEl>
                                          <p:spTgt spid="226315"/>
                                        </p:tgtEl>
                                        <p:attrNameLst>
                                          <p:attrName>ppt_x</p:attrName>
                                        </p:attrNameLst>
                                      </p:cBhvr>
                                    </p:anim>
                                    <p:anim from="0" to="-1.0" calcmode="lin" valueType="num">
                                      <p:cBhvr>
                                        <p:cTn id="75" dur="200" decel="50000" autoRev="1" fill="hold">
                                          <p:stCondLst>
                                            <p:cond delay="600"/>
                                          </p:stCondLst>
                                        </p:cTn>
                                        <p:tgtEl>
                                          <p:spTgt spid="226315"/>
                                        </p:tgtEl>
                                        <p:attrNameLst>
                                          <p:attrName>xshear</p:attrName>
                                        </p:attrNameLst>
                                      </p:cBhvr>
                                    </p:anim>
                                    <p:animScale>
                                      <p:cBhvr>
                                        <p:cTn id="76" dur="200" decel="100000" autoRev="1" fill="hold">
                                          <p:stCondLst>
                                            <p:cond delay="600"/>
                                          </p:stCondLst>
                                        </p:cTn>
                                        <p:tgtEl>
                                          <p:spTgt spid="226315"/>
                                        </p:tgtEl>
                                      </p:cBhvr>
                                      <p:from x="100000" y="100000"/>
                                      <p:to x="80000" y="100000"/>
                                    </p:animScale>
                                    <p:anim by="(#ppt_h/3+#ppt_w*0.1)" calcmode="lin" valueType="num">
                                      <p:cBhvr additive="sum">
                                        <p:cTn id="77" dur="200" decel="100000" autoRev="1" fill="hold">
                                          <p:stCondLst>
                                            <p:cond delay="600"/>
                                          </p:stCondLst>
                                        </p:cTn>
                                        <p:tgtEl>
                                          <p:spTgt spid="226315"/>
                                        </p:tgtEl>
                                        <p:attrNameLst>
                                          <p:attrName>ppt_x</p:attrName>
                                        </p:attrNameLst>
                                      </p:cBhvr>
                                    </p:anim>
                                  </p:childTnLst>
                                </p:cTn>
                              </p:par>
                            </p:childTnLst>
                          </p:cTn>
                        </p:par>
                      </p:childTnLst>
                    </p:cTn>
                  </p:par>
                  <p:par>
                    <p:cTn id="78" fill="hold" nodeType="clickPar">
                      <p:stCondLst>
                        <p:cond delay="indefinite"/>
                      </p:stCondLst>
                      <p:childTnLst>
                        <p:par>
                          <p:cTn id="79" fill="hold" nodeType="withGroup">
                            <p:stCondLst>
                              <p:cond delay="0"/>
                            </p:stCondLst>
                            <p:childTnLst>
                              <p:par>
                                <p:cTn id="80" presetID="34" presetClass="entr" presetSubtype="0" fill="hold" grpId="0" nodeType="clickEffect">
                                  <p:stCondLst>
                                    <p:cond delay="0"/>
                                  </p:stCondLst>
                                  <p:childTnLst>
                                    <p:set>
                                      <p:cBhvr>
                                        <p:cTn id="81" dur="1" fill="hold">
                                          <p:stCondLst>
                                            <p:cond delay="0"/>
                                          </p:stCondLst>
                                        </p:cTn>
                                        <p:tgtEl>
                                          <p:spTgt spid="226316"/>
                                        </p:tgtEl>
                                        <p:attrNameLst>
                                          <p:attrName>style.visibility</p:attrName>
                                        </p:attrNameLst>
                                      </p:cBhvr>
                                      <p:to>
                                        <p:strVal val="visible"/>
                                      </p:to>
                                    </p:set>
                                    <p:anim from="(-#ppt_w/2)" to="(#ppt_x)" calcmode="lin" valueType="num">
                                      <p:cBhvr>
                                        <p:cTn id="82" dur="600" fill="hold">
                                          <p:stCondLst>
                                            <p:cond delay="0"/>
                                          </p:stCondLst>
                                        </p:cTn>
                                        <p:tgtEl>
                                          <p:spTgt spid="226316"/>
                                        </p:tgtEl>
                                        <p:attrNameLst>
                                          <p:attrName>ppt_x</p:attrName>
                                        </p:attrNameLst>
                                      </p:cBhvr>
                                    </p:anim>
                                    <p:anim from="0" to="-1.0" calcmode="lin" valueType="num">
                                      <p:cBhvr>
                                        <p:cTn id="83" dur="200" decel="50000" autoRev="1" fill="hold">
                                          <p:stCondLst>
                                            <p:cond delay="600"/>
                                          </p:stCondLst>
                                        </p:cTn>
                                        <p:tgtEl>
                                          <p:spTgt spid="226316"/>
                                        </p:tgtEl>
                                        <p:attrNameLst>
                                          <p:attrName>xshear</p:attrName>
                                        </p:attrNameLst>
                                      </p:cBhvr>
                                    </p:anim>
                                    <p:animScale>
                                      <p:cBhvr>
                                        <p:cTn id="84" dur="200" decel="100000" autoRev="1" fill="hold">
                                          <p:stCondLst>
                                            <p:cond delay="600"/>
                                          </p:stCondLst>
                                        </p:cTn>
                                        <p:tgtEl>
                                          <p:spTgt spid="226316"/>
                                        </p:tgtEl>
                                      </p:cBhvr>
                                      <p:from x="100000" y="100000"/>
                                      <p:to x="80000" y="100000"/>
                                    </p:animScale>
                                    <p:anim by="(#ppt_h/3+#ppt_w*0.1)" calcmode="lin" valueType="num">
                                      <p:cBhvr additive="sum">
                                        <p:cTn id="85" dur="200" decel="100000" autoRev="1" fill="hold">
                                          <p:stCondLst>
                                            <p:cond delay="600"/>
                                          </p:stCondLst>
                                        </p:cTn>
                                        <p:tgtEl>
                                          <p:spTgt spid="226316"/>
                                        </p:tgtEl>
                                        <p:attrNameLst>
                                          <p:attrName>ppt_x</p:attrName>
                                        </p:attrNameLst>
                                      </p:cBhvr>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34" presetClass="entr" presetSubtype="0" fill="hold" grpId="0" nodeType="clickEffect">
                                  <p:stCondLst>
                                    <p:cond delay="0"/>
                                  </p:stCondLst>
                                  <p:childTnLst>
                                    <p:set>
                                      <p:cBhvr>
                                        <p:cTn id="89" dur="1" fill="hold">
                                          <p:stCondLst>
                                            <p:cond delay="0"/>
                                          </p:stCondLst>
                                        </p:cTn>
                                        <p:tgtEl>
                                          <p:spTgt spid="226317"/>
                                        </p:tgtEl>
                                        <p:attrNameLst>
                                          <p:attrName>style.visibility</p:attrName>
                                        </p:attrNameLst>
                                      </p:cBhvr>
                                      <p:to>
                                        <p:strVal val="visible"/>
                                      </p:to>
                                    </p:set>
                                    <p:anim from="(-#ppt_w/2)" to="(#ppt_x)" calcmode="lin" valueType="num">
                                      <p:cBhvr>
                                        <p:cTn id="90" dur="600" fill="hold">
                                          <p:stCondLst>
                                            <p:cond delay="0"/>
                                          </p:stCondLst>
                                        </p:cTn>
                                        <p:tgtEl>
                                          <p:spTgt spid="226317"/>
                                        </p:tgtEl>
                                        <p:attrNameLst>
                                          <p:attrName>ppt_x</p:attrName>
                                        </p:attrNameLst>
                                      </p:cBhvr>
                                    </p:anim>
                                    <p:anim from="0" to="-1.0" calcmode="lin" valueType="num">
                                      <p:cBhvr>
                                        <p:cTn id="91" dur="200" decel="50000" autoRev="1" fill="hold">
                                          <p:stCondLst>
                                            <p:cond delay="600"/>
                                          </p:stCondLst>
                                        </p:cTn>
                                        <p:tgtEl>
                                          <p:spTgt spid="226317"/>
                                        </p:tgtEl>
                                        <p:attrNameLst>
                                          <p:attrName>xshear</p:attrName>
                                        </p:attrNameLst>
                                      </p:cBhvr>
                                    </p:anim>
                                    <p:animScale>
                                      <p:cBhvr>
                                        <p:cTn id="92" dur="200" decel="100000" autoRev="1" fill="hold">
                                          <p:stCondLst>
                                            <p:cond delay="600"/>
                                          </p:stCondLst>
                                        </p:cTn>
                                        <p:tgtEl>
                                          <p:spTgt spid="226317"/>
                                        </p:tgtEl>
                                      </p:cBhvr>
                                      <p:from x="100000" y="100000"/>
                                      <p:to x="80000" y="100000"/>
                                    </p:animScale>
                                    <p:anim by="(#ppt_h/3+#ppt_w*0.1)" calcmode="lin" valueType="num">
                                      <p:cBhvr additive="sum">
                                        <p:cTn id="93" dur="200" decel="100000" autoRev="1" fill="hold">
                                          <p:stCondLst>
                                            <p:cond delay="600"/>
                                          </p:stCondLst>
                                        </p:cTn>
                                        <p:tgtEl>
                                          <p:spTgt spid="226317"/>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6" grpId="0" animBg="1"/>
      <p:bldP spid="226308" grpId="0" animBg="1"/>
      <p:bldP spid="226309" grpId="0" animBg="1"/>
      <p:bldP spid="226310" grpId="0" animBg="1"/>
      <p:bldP spid="226311" grpId="0" animBg="1"/>
      <p:bldP spid="226312" grpId="0" animBg="1"/>
      <p:bldP spid="226313" grpId="0" animBg="1"/>
      <p:bldP spid="226314" grpId="0" animBg="1"/>
      <p:bldP spid="226315" grpId="0" animBg="1"/>
      <p:bldP spid="226316" grpId="0" animBg="1"/>
      <p:bldP spid="2263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0" y="0"/>
            <a:ext cx="9144000" cy="1219200"/>
          </a:xfrm>
          <a:solidFill>
            <a:srgbClr val="FFFF00"/>
          </a:solidFill>
        </p:spPr>
        <p:txBody>
          <a:bodyPr/>
          <a:lstStyle/>
          <a:p>
            <a:pPr algn="l"/>
            <a:r>
              <a:rPr lang="en-US" sz="3200" dirty="0" smtClean="0"/>
              <a:t>   </a:t>
            </a:r>
            <a:r>
              <a:rPr lang="en-US" sz="3200" dirty="0" err="1" smtClean="0"/>
              <a:t>Éxito</a:t>
            </a:r>
            <a:r>
              <a:rPr lang="en-US" sz="3200" dirty="0" smtClean="0"/>
              <a:t> </a:t>
            </a:r>
            <a:r>
              <a:rPr lang="en-US" sz="3200" dirty="0"/>
              <a:t>con </a:t>
            </a:r>
            <a:r>
              <a:rPr lang="en-US" sz="3200" dirty="0" err="1"/>
              <a:t>su</a:t>
            </a:r>
            <a:r>
              <a:rPr lang="en-US" sz="3200" dirty="0"/>
              <a:t> </a:t>
            </a:r>
            <a:r>
              <a:rPr lang="en-US" sz="3200" dirty="0" err="1"/>
              <a:t>programa</a:t>
            </a:r>
            <a:r>
              <a:rPr lang="en-US" sz="3200" dirty="0"/>
              <a:t> </a:t>
            </a:r>
            <a:r>
              <a:rPr lang="en-US" sz="3200" dirty="0" err="1" smtClean="0"/>
              <a:t>bilin</a:t>
            </a:r>
            <a:r>
              <a:rPr lang="es-ES" sz="3200" dirty="0" err="1" smtClean="0"/>
              <a:t>güe</a:t>
            </a:r>
            <a:r>
              <a:rPr lang="es-ES" sz="3200" dirty="0" smtClean="0"/>
              <a:t> y académico…</a:t>
            </a:r>
            <a:r>
              <a:rPr lang="en-US" sz="3200" dirty="0" smtClean="0"/>
              <a:t>           	      con </a:t>
            </a:r>
            <a:r>
              <a:rPr lang="en-US" sz="3200" b="1" dirty="0" smtClean="0">
                <a:solidFill>
                  <a:srgbClr val="FF0000"/>
                </a:solidFill>
              </a:rPr>
              <a:t>UNO</a:t>
            </a:r>
            <a:r>
              <a:rPr lang="en-US" sz="3200" dirty="0" smtClean="0"/>
              <a:t>…..un </a:t>
            </a:r>
            <a:r>
              <a:rPr lang="en-US" sz="3200" dirty="0" err="1" smtClean="0"/>
              <a:t>sistema</a:t>
            </a:r>
            <a:r>
              <a:rPr lang="en-US" sz="3200" dirty="0" smtClean="0"/>
              <a:t> </a:t>
            </a:r>
            <a:r>
              <a:rPr lang="en-US" sz="3200" b="1" dirty="0" smtClean="0">
                <a:solidFill>
                  <a:srgbClr val="FF0000"/>
                </a:solidFill>
              </a:rPr>
              <a:t>INTEGRAL.</a:t>
            </a:r>
            <a:endParaRPr lang="en-US" sz="3200" b="1" dirty="0">
              <a:solidFill>
                <a:srgbClr val="FF0000"/>
              </a:solidFill>
            </a:endParaRPr>
          </a:p>
        </p:txBody>
      </p:sp>
      <p:graphicFrame>
        <p:nvGraphicFramePr>
          <p:cNvPr id="174083" name="Object 3"/>
          <p:cNvGraphicFramePr>
            <a:graphicFrameLocks noGrp="1" noChangeAspect="1"/>
          </p:cNvGraphicFramePr>
          <p:nvPr>
            <p:ph type="dgm" idx="1"/>
            <p:extLst>
              <p:ext uri="{D42A27DB-BD31-4B8C-83A1-F6EECF244321}">
                <p14:modId xmlns:p14="http://schemas.microsoft.com/office/powerpoint/2010/main" val="2636509833"/>
              </p:ext>
            </p:extLst>
          </p:nvPr>
        </p:nvGraphicFramePr>
        <p:xfrm>
          <a:off x="228600" y="1371600"/>
          <a:ext cx="8458200" cy="5486400"/>
        </p:xfrm>
        <a:graphic>
          <a:graphicData uri="http://schemas.openxmlformats.org/presentationml/2006/ole">
            <mc:AlternateContent xmlns:mc="http://schemas.openxmlformats.org/markup-compatibility/2006">
              <mc:Choice xmlns:v="urn:schemas-microsoft-com:vml" Requires="v">
                <p:oleObj spid="_x0000_s406740" name="Microsoft Organization Chart" r:id="rId5" imgW="17881600" imgH="14986000" progId="MSOrgChart.2">
                  <p:embed followColorScheme="full"/>
                </p:oleObj>
              </mc:Choice>
              <mc:Fallback>
                <p:oleObj name="Microsoft Organization Chart" r:id="rId5" imgW="17881600" imgH="14986000" progId="MSOrgChart.2">
                  <p:embed followColorScheme="full"/>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371600"/>
                        <a:ext cx="8458200" cy="5486400"/>
                      </a:xfrm>
                      <a:prstGeom prst="rect">
                        <a:avLst/>
                      </a:prstGeom>
                    </p:spPr>
                  </p:pic>
                </p:oleObj>
              </mc:Fallback>
            </mc:AlternateContent>
          </a:graphicData>
        </a:graphic>
      </p:graphicFrame>
      <p:pic>
        <p:nvPicPr>
          <p:cNvPr id="4" name="Picture 3"/>
          <p:cNvPicPr/>
          <p:nvPr/>
        </p:nvPicPr>
        <p:blipFill>
          <a:blip r:embed="rId7">
            <a:extLst>
              <a:ext uri="{28A0092B-C50C-407E-A947-70E740481C1C}">
                <a14:useLocalDpi xmlns:a14="http://schemas.microsoft.com/office/drawing/2010/main" val="0"/>
              </a:ext>
            </a:extLst>
          </a:blip>
          <a:srcRect/>
          <a:stretch>
            <a:fillRect/>
          </a:stretch>
        </p:blipFill>
        <p:spPr bwMode="auto">
          <a:xfrm>
            <a:off x="7391400" y="5846445"/>
            <a:ext cx="1267460" cy="1011555"/>
          </a:xfrm>
          <a:prstGeom prst="rect">
            <a:avLst/>
          </a:prstGeom>
          <a:noFill/>
          <a:ln>
            <a:noFill/>
          </a:ln>
          <a:extLst/>
        </p:spPr>
      </p:pic>
    </p:spTree>
    <p:extLst>
      <p:ext uri="{BB962C8B-B14F-4D97-AF65-F5344CB8AC3E}">
        <p14:creationId xmlns:p14="http://schemas.microsoft.com/office/powerpoint/2010/main" val="13194608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174082"/>
                                        </p:tgtEl>
                                        <p:attrNameLst>
                                          <p:attrName>style.visibility</p:attrName>
                                        </p:attrNameLst>
                                      </p:cBhvr>
                                      <p:to>
                                        <p:strVal val="visible"/>
                                      </p:to>
                                    </p:set>
                                    <p:anim from="(-#ppt_w/2)" to="(#ppt_x)" calcmode="lin" valueType="num">
                                      <p:cBhvr>
                                        <p:cTn id="7" dur="600" fill="hold">
                                          <p:stCondLst>
                                            <p:cond delay="0"/>
                                          </p:stCondLst>
                                        </p:cTn>
                                        <p:tgtEl>
                                          <p:spTgt spid="174082"/>
                                        </p:tgtEl>
                                        <p:attrNameLst>
                                          <p:attrName>ppt_x</p:attrName>
                                        </p:attrNameLst>
                                      </p:cBhvr>
                                    </p:anim>
                                    <p:anim from="0" to="-1.0" calcmode="lin" valueType="num">
                                      <p:cBhvr>
                                        <p:cTn id="8" dur="200" decel="50000" autoRev="1" fill="hold">
                                          <p:stCondLst>
                                            <p:cond delay="600"/>
                                          </p:stCondLst>
                                        </p:cTn>
                                        <p:tgtEl>
                                          <p:spTgt spid="174082"/>
                                        </p:tgtEl>
                                        <p:attrNameLst>
                                          <p:attrName>xshear</p:attrName>
                                        </p:attrNameLst>
                                      </p:cBhvr>
                                    </p:anim>
                                    <p:animScale>
                                      <p:cBhvr>
                                        <p:cTn id="9" dur="200" decel="100000" autoRev="1" fill="hold">
                                          <p:stCondLst>
                                            <p:cond delay="600"/>
                                          </p:stCondLst>
                                        </p:cTn>
                                        <p:tgtEl>
                                          <p:spTgt spid="174082"/>
                                        </p:tgtEl>
                                      </p:cBhvr>
                                      <p:from x="100000" y="100000"/>
                                      <p:to x="80000" y="100000"/>
                                    </p:animScale>
                                    <p:anim by="(#ppt_h/3+#ppt_w*0.1)" calcmode="lin" valueType="num">
                                      <p:cBhvr additive="sum">
                                        <p:cTn id="10" dur="200" decel="100000" autoRev="1" fill="hold">
                                          <p:stCondLst>
                                            <p:cond delay="600"/>
                                          </p:stCondLst>
                                        </p:cTn>
                                        <p:tgtEl>
                                          <p:spTgt spid="174082"/>
                                        </p:tgtEl>
                                        <p:attrNameLst>
                                          <p:attrName>ppt_x</p:attrName>
                                        </p:attrNameLst>
                                      </p:cBhvr>
                                    </p:anim>
                                  </p:childTnLst>
                                  <p:subTnLst>
                                    <p:audio>
                                      <p:cMediaNode>
                                        <p:cTn display="0" masterRel="sameClick">
                                          <p:stCondLst>
                                            <p:cond evt="begin" delay="0">
                                              <p:tn val="5"/>
                                            </p:cond>
                                          </p:stCondLst>
                                          <p:endCondLst>
                                            <p:cond evt="onStopAudio" delay="0">
                                              <p:tgtEl>
                                                <p:sldTgt/>
                                              </p:tgtEl>
                                            </p:cond>
                                          </p:endCondLst>
                                        </p:cTn>
                                        <p:tgtEl>
                                          <p:sndTgt r:embed="rId4" name="Screeching Brake"/>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26" presetClass="entr" presetSubtype="0" fill="hold" nodeType="clickEffect">
                                  <p:stCondLst>
                                    <p:cond delay="0"/>
                                  </p:stCondLst>
                                  <p:childTnLst>
                                    <p:set>
                                      <p:cBhvr>
                                        <p:cTn id="14" dur="1" fill="hold">
                                          <p:stCondLst>
                                            <p:cond delay="0"/>
                                          </p:stCondLst>
                                        </p:cTn>
                                        <p:tgtEl>
                                          <p:spTgt spid="174083"/>
                                        </p:tgtEl>
                                        <p:attrNameLst>
                                          <p:attrName>style.visibility</p:attrName>
                                        </p:attrNameLst>
                                      </p:cBhvr>
                                      <p:to>
                                        <p:strVal val="visible"/>
                                      </p:to>
                                    </p:set>
                                    <p:animEffect transition="in" filter="wipe(down)">
                                      <p:cBhvr>
                                        <p:cTn id="15" dur="580">
                                          <p:stCondLst>
                                            <p:cond delay="0"/>
                                          </p:stCondLst>
                                        </p:cTn>
                                        <p:tgtEl>
                                          <p:spTgt spid="174083"/>
                                        </p:tgtEl>
                                      </p:cBhvr>
                                    </p:animEffect>
                                    <p:anim calcmode="lin" valueType="num">
                                      <p:cBhvr>
                                        <p:cTn id="16" dur="1822" tmFilter="0,0; 0.14,0.36; 0.43,0.73; 0.71,0.91; 1.0,1.0">
                                          <p:stCondLst>
                                            <p:cond delay="0"/>
                                          </p:stCondLst>
                                        </p:cTn>
                                        <p:tgtEl>
                                          <p:spTgt spid="174083"/>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74083"/>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74083"/>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74083"/>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74083"/>
                                        </p:tgtEl>
                                        <p:attrNameLst>
                                          <p:attrName>ppt_y</p:attrName>
                                        </p:attrNameLst>
                                      </p:cBhvr>
                                      <p:tavLst>
                                        <p:tav tm="0" fmla="#ppt_y-sin(pi*$)/81">
                                          <p:val>
                                            <p:fltVal val="0"/>
                                          </p:val>
                                        </p:tav>
                                        <p:tav tm="100000">
                                          <p:val>
                                            <p:fltVal val="1"/>
                                          </p:val>
                                        </p:tav>
                                      </p:tavLst>
                                    </p:anim>
                                    <p:animScale>
                                      <p:cBhvr>
                                        <p:cTn id="21" dur="26">
                                          <p:stCondLst>
                                            <p:cond delay="650"/>
                                          </p:stCondLst>
                                        </p:cTn>
                                        <p:tgtEl>
                                          <p:spTgt spid="174083"/>
                                        </p:tgtEl>
                                      </p:cBhvr>
                                      <p:to x="100000" y="60000"/>
                                    </p:animScale>
                                    <p:animScale>
                                      <p:cBhvr>
                                        <p:cTn id="22" dur="166" decel="50000">
                                          <p:stCondLst>
                                            <p:cond delay="676"/>
                                          </p:stCondLst>
                                        </p:cTn>
                                        <p:tgtEl>
                                          <p:spTgt spid="174083"/>
                                        </p:tgtEl>
                                      </p:cBhvr>
                                      <p:to x="100000" y="100000"/>
                                    </p:animScale>
                                    <p:animScale>
                                      <p:cBhvr>
                                        <p:cTn id="23" dur="26">
                                          <p:stCondLst>
                                            <p:cond delay="1312"/>
                                          </p:stCondLst>
                                        </p:cTn>
                                        <p:tgtEl>
                                          <p:spTgt spid="174083"/>
                                        </p:tgtEl>
                                      </p:cBhvr>
                                      <p:to x="100000" y="80000"/>
                                    </p:animScale>
                                    <p:animScale>
                                      <p:cBhvr>
                                        <p:cTn id="24" dur="166" decel="50000">
                                          <p:stCondLst>
                                            <p:cond delay="1338"/>
                                          </p:stCondLst>
                                        </p:cTn>
                                        <p:tgtEl>
                                          <p:spTgt spid="174083"/>
                                        </p:tgtEl>
                                      </p:cBhvr>
                                      <p:to x="100000" y="100000"/>
                                    </p:animScale>
                                    <p:animScale>
                                      <p:cBhvr>
                                        <p:cTn id="25" dur="26">
                                          <p:stCondLst>
                                            <p:cond delay="1642"/>
                                          </p:stCondLst>
                                        </p:cTn>
                                        <p:tgtEl>
                                          <p:spTgt spid="174083"/>
                                        </p:tgtEl>
                                      </p:cBhvr>
                                      <p:to x="100000" y="90000"/>
                                    </p:animScale>
                                    <p:animScale>
                                      <p:cBhvr>
                                        <p:cTn id="26" dur="166" decel="50000">
                                          <p:stCondLst>
                                            <p:cond delay="1668"/>
                                          </p:stCondLst>
                                        </p:cTn>
                                        <p:tgtEl>
                                          <p:spTgt spid="174083"/>
                                        </p:tgtEl>
                                      </p:cBhvr>
                                      <p:to x="100000" y="100000"/>
                                    </p:animScale>
                                    <p:animScale>
                                      <p:cBhvr>
                                        <p:cTn id="27" dur="26">
                                          <p:stCondLst>
                                            <p:cond delay="1808"/>
                                          </p:stCondLst>
                                        </p:cTn>
                                        <p:tgtEl>
                                          <p:spTgt spid="174083"/>
                                        </p:tgtEl>
                                      </p:cBhvr>
                                      <p:to x="100000" y="95000"/>
                                    </p:animScale>
                                    <p:animScale>
                                      <p:cBhvr>
                                        <p:cTn id="28" dur="166" decel="50000">
                                          <p:stCondLst>
                                            <p:cond delay="1834"/>
                                          </p:stCondLst>
                                        </p:cTn>
                                        <p:tgtEl>
                                          <p:spTgt spid="17408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83298" name="Rectangle 2"/>
          <p:cNvSpPr>
            <a:spLocks noChangeArrowheads="1"/>
          </p:cNvSpPr>
          <p:nvPr/>
        </p:nvSpPr>
        <p:spPr bwMode="auto">
          <a:xfrm>
            <a:off x="0" y="2133600"/>
            <a:ext cx="9144000" cy="1729704"/>
          </a:xfrm>
          <a:prstGeom prst="rect">
            <a:avLst/>
          </a:prstGeom>
          <a:solidFill>
            <a:srgbClr val="FFFF00"/>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20000"/>
              </a:spcBef>
            </a:pPr>
            <a:r>
              <a:rPr lang="es-ES_tradnl" sz="4400" dirty="0"/>
              <a:t>                   </a:t>
            </a:r>
            <a:r>
              <a:rPr lang="es-ES_tradnl" sz="4400" dirty="0" smtClean="0"/>
              <a:t>3. ¿</a:t>
            </a:r>
            <a:r>
              <a:rPr lang="es-ES_tradnl" sz="4400" dirty="0"/>
              <a:t>PISA</a:t>
            </a:r>
            <a:r>
              <a:rPr lang="es-ES_tradnl" altLang="ja-JP" sz="4400" dirty="0"/>
              <a:t>?</a:t>
            </a:r>
          </a:p>
          <a:p>
            <a:pPr eaLnBrk="1" hangingPunct="1">
              <a:spcBef>
                <a:spcPct val="20000"/>
              </a:spcBef>
            </a:pPr>
            <a:r>
              <a:rPr lang="es-ES_tradnl" altLang="ja-JP" sz="3200" dirty="0"/>
              <a:t>  </a:t>
            </a:r>
            <a:r>
              <a:rPr lang="es-ES_tradnl" altLang="ja-JP" sz="3200" dirty="0" err="1"/>
              <a:t>Program</a:t>
            </a:r>
            <a:r>
              <a:rPr lang="es-ES_tradnl" altLang="ja-JP" sz="3200" dirty="0"/>
              <a:t> </a:t>
            </a:r>
            <a:r>
              <a:rPr lang="es-ES_tradnl" altLang="ja-JP" sz="3200" dirty="0" err="1"/>
              <a:t>for</a:t>
            </a:r>
            <a:r>
              <a:rPr lang="es-ES_tradnl" altLang="ja-JP" sz="3200" dirty="0"/>
              <a:t> International </a:t>
            </a:r>
            <a:r>
              <a:rPr lang="es-ES_tradnl" altLang="ja-JP" sz="3200" dirty="0" err="1"/>
              <a:t>Student</a:t>
            </a:r>
            <a:r>
              <a:rPr lang="es-ES_tradnl" altLang="ja-JP" sz="3200" dirty="0"/>
              <a:t> </a:t>
            </a:r>
            <a:r>
              <a:rPr lang="es-ES_tradnl" altLang="ja-JP" sz="3200" dirty="0" err="1"/>
              <a:t>Assessment</a:t>
            </a:r>
            <a:endParaRPr lang="en-US" sz="3200" dirty="0"/>
          </a:p>
          <a:p>
            <a:endParaRPr lang="en-US" dirty="0"/>
          </a:p>
        </p:txBody>
      </p:sp>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7467600" y="5638800"/>
            <a:ext cx="1267460" cy="1011555"/>
          </a:xfrm>
          <a:prstGeom prst="rect">
            <a:avLst/>
          </a:prstGeom>
          <a:noFill/>
          <a:ln>
            <a:noFill/>
          </a:ln>
          <a:extLst/>
        </p:spPr>
      </p:pic>
    </p:spTree>
    <p:extLst>
      <p:ext uri="{BB962C8B-B14F-4D97-AF65-F5344CB8AC3E}">
        <p14:creationId xmlns:p14="http://schemas.microsoft.com/office/powerpoint/2010/main" val="235780232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A9FF8A"/>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85800" y="381000"/>
            <a:ext cx="7772400" cy="990600"/>
          </a:xfrm>
          <a:solidFill>
            <a:srgbClr val="FFFF00"/>
          </a:solidFill>
        </p:spPr>
        <p:txBody>
          <a:bodyPr/>
          <a:lstStyle/>
          <a:p>
            <a:r>
              <a:rPr lang="en-US" altLang="ja-JP" b="1" dirty="0" smtClean="0"/>
              <a:t>PISA</a:t>
            </a:r>
            <a:endParaRPr lang="en-US" dirty="0"/>
          </a:p>
        </p:txBody>
      </p:sp>
      <p:sp>
        <p:nvSpPr>
          <p:cNvPr id="38916" name="Rectangle 4"/>
          <p:cNvSpPr>
            <a:spLocks noGrp="1" noChangeArrowheads="1"/>
          </p:cNvSpPr>
          <p:nvPr>
            <p:ph type="body" sz="half" idx="2"/>
          </p:nvPr>
        </p:nvSpPr>
        <p:spPr>
          <a:xfrm>
            <a:off x="4572000" y="1524000"/>
            <a:ext cx="4572000" cy="5334000"/>
          </a:xfrm>
        </p:spPr>
        <p:txBody>
          <a:bodyPr/>
          <a:lstStyle/>
          <a:p>
            <a:r>
              <a:rPr lang="en-US" sz="2800" b="1" u="sng" dirty="0">
                <a:solidFill>
                  <a:srgbClr val="FF3F3A"/>
                </a:solidFill>
              </a:rPr>
              <a:t>P</a:t>
            </a:r>
            <a:r>
              <a:rPr lang="en-US" sz="2800" b="1" dirty="0"/>
              <a:t>rogram for</a:t>
            </a:r>
          </a:p>
          <a:p>
            <a:r>
              <a:rPr lang="en-US" sz="2800" b="1" u="sng" dirty="0">
                <a:solidFill>
                  <a:srgbClr val="FF3F3A"/>
                </a:solidFill>
              </a:rPr>
              <a:t>I</a:t>
            </a:r>
            <a:r>
              <a:rPr lang="en-US" sz="2800" b="1" dirty="0"/>
              <a:t>nternational</a:t>
            </a:r>
          </a:p>
          <a:p>
            <a:r>
              <a:rPr lang="en-US" sz="2800" b="1" u="sng" dirty="0">
                <a:solidFill>
                  <a:srgbClr val="FF3F3A"/>
                </a:solidFill>
                <a:effectLst>
                  <a:outerShdw blurRad="38100" dist="38100" dir="2700000" algn="tl">
                    <a:srgbClr val="000000"/>
                  </a:outerShdw>
                </a:effectLst>
              </a:rPr>
              <a:t>S</a:t>
            </a:r>
            <a:r>
              <a:rPr lang="en-US" sz="2800" b="1" dirty="0"/>
              <a:t>tudent</a:t>
            </a:r>
          </a:p>
          <a:p>
            <a:r>
              <a:rPr lang="en-US" sz="2800" b="1" u="sng" dirty="0">
                <a:solidFill>
                  <a:srgbClr val="FF3F3A"/>
                </a:solidFill>
              </a:rPr>
              <a:t>A</a:t>
            </a:r>
            <a:r>
              <a:rPr lang="en-US" sz="2800" b="1" dirty="0"/>
              <a:t>ssessment</a:t>
            </a:r>
          </a:p>
          <a:p>
            <a:r>
              <a:rPr lang="en-US" sz="2800" b="1" dirty="0" err="1"/>
              <a:t>Programa</a:t>
            </a:r>
            <a:r>
              <a:rPr lang="en-US" sz="2800" b="1" dirty="0"/>
              <a:t> </a:t>
            </a:r>
            <a:r>
              <a:rPr lang="en-US" sz="2800" b="1" dirty="0" err="1"/>
              <a:t>Internacional</a:t>
            </a:r>
            <a:r>
              <a:rPr lang="en-US" sz="2800" b="1" dirty="0"/>
              <a:t> </a:t>
            </a:r>
            <a:r>
              <a:rPr lang="en-US" sz="2800" b="1" dirty="0" err="1"/>
              <a:t>para</a:t>
            </a:r>
            <a:r>
              <a:rPr lang="en-US" sz="2800" b="1" dirty="0"/>
              <a:t> </a:t>
            </a:r>
            <a:r>
              <a:rPr lang="en-US" sz="2800" b="1" dirty="0" err="1"/>
              <a:t>evaluar</a:t>
            </a:r>
            <a:r>
              <a:rPr lang="en-US" sz="2800" b="1" dirty="0"/>
              <a:t> </a:t>
            </a:r>
            <a:r>
              <a:rPr lang="en-US" sz="2800" b="1" dirty="0" err="1"/>
              <a:t>alumnos</a:t>
            </a:r>
            <a:r>
              <a:rPr lang="en-US" sz="2800" b="1" dirty="0"/>
              <a:t> de </a:t>
            </a:r>
            <a:r>
              <a:rPr lang="en-US" sz="2800" b="1" dirty="0" smtClean="0"/>
              <a:t>15 </a:t>
            </a:r>
            <a:r>
              <a:rPr lang="en-US" sz="2800" b="1" dirty="0" err="1" smtClean="0"/>
              <a:t>años</a:t>
            </a:r>
            <a:r>
              <a:rPr lang="en-US" sz="2800" b="1" dirty="0" smtClean="0"/>
              <a:t> de </a:t>
            </a:r>
            <a:r>
              <a:rPr lang="en-US" sz="2800" b="1" dirty="0" err="1" smtClean="0"/>
              <a:t>edad</a:t>
            </a:r>
            <a:endParaRPr lang="en-US" sz="2800" b="1" dirty="0"/>
          </a:p>
          <a:p>
            <a:r>
              <a:rPr lang="en-US" sz="2800" b="1" dirty="0" err="1"/>
              <a:t>Matem</a:t>
            </a:r>
            <a:r>
              <a:rPr lang="en-US" altLang="ja-JP" sz="2800" b="1" dirty="0" err="1"/>
              <a:t>á</a:t>
            </a:r>
            <a:r>
              <a:rPr lang="en-US" sz="2800" b="1" dirty="0" err="1"/>
              <a:t>ticas</a:t>
            </a:r>
            <a:r>
              <a:rPr lang="en-US" sz="2800" b="1" dirty="0"/>
              <a:t>, </a:t>
            </a:r>
            <a:r>
              <a:rPr lang="en-US" sz="2800" b="1" dirty="0" err="1"/>
              <a:t>ciencias</a:t>
            </a:r>
            <a:r>
              <a:rPr lang="en-US" sz="2800" b="1" dirty="0"/>
              <a:t>, </a:t>
            </a:r>
            <a:r>
              <a:rPr lang="en-US" sz="2800" b="1" dirty="0" err="1"/>
              <a:t>lectura</a:t>
            </a:r>
            <a:r>
              <a:rPr lang="en-US" sz="2800" b="1" dirty="0"/>
              <a:t> </a:t>
            </a:r>
          </a:p>
          <a:p>
            <a:r>
              <a:rPr lang="en-US" sz="2800" b="1" dirty="0" err="1"/>
              <a:t>Necesitan</a:t>
            </a:r>
            <a:r>
              <a:rPr lang="en-US" sz="2800" b="1" dirty="0"/>
              <a:t> </a:t>
            </a:r>
            <a:r>
              <a:rPr lang="en-US" sz="2800" b="1" dirty="0" err="1"/>
              <a:t>pensamiento</a:t>
            </a:r>
            <a:r>
              <a:rPr lang="en-US" sz="2800" b="1" dirty="0"/>
              <a:t> </a:t>
            </a:r>
            <a:r>
              <a:rPr lang="en-US" sz="2800" b="1" dirty="0" err="1" smtClean="0"/>
              <a:t>cr</a:t>
            </a:r>
            <a:r>
              <a:rPr lang="en-US" altLang="ja-JP" sz="2800" b="1" dirty="0" err="1" smtClean="0"/>
              <a:t>ítico</a:t>
            </a:r>
            <a:r>
              <a:rPr lang="en-US" altLang="ja-JP" sz="2800" b="1" dirty="0" smtClean="0"/>
              <a:t>.</a:t>
            </a:r>
            <a:endParaRPr lang="en-US" sz="2800" b="1" dirty="0"/>
          </a:p>
          <a:p>
            <a:endParaRPr lang="en-US" sz="2800" b="1" dirty="0"/>
          </a:p>
        </p:txBody>
      </p:sp>
      <p:pic>
        <p:nvPicPr>
          <p:cNvPr id="38919" name="Picture 7" descr="last day 010"/>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0" y="1600200"/>
            <a:ext cx="4429125" cy="4876800"/>
          </a:xfrm>
          <a:noFill/>
          <a:ln/>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7162800" y="304800"/>
            <a:ext cx="1267460" cy="1011555"/>
          </a:xfrm>
          <a:prstGeom prst="rect">
            <a:avLst/>
          </a:prstGeom>
          <a:noFill/>
          <a:ln>
            <a:noFill/>
          </a:ln>
          <a:extLst/>
        </p:spPr>
      </p:pic>
    </p:spTree>
    <p:extLst>
      <p:ext uri="{BB962C8B-B14F-4D97-AF65-F5344CB8AC3E}">
        <p14:creationId xmlns:p14="http://schemas.microsoft.com/office/powerpoint/2010/main" val="25095133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38914"/>
                                        </p:tgtEl>
                                        <p:attrNameLst>
                                          <p:attrName>style.visibility</p:attrName>
                                        </p:attrNameLst>
                                      </p:cBhvr>
                                      <p:to>
                                        <p:strVal val="visible"/>
                                      </p:to>
                                    </p:set>
                                    <p:anim from="(-#ppt_w/2)" to="(#ppt_x)" calcmode="lin" valueType="num">
                                      <p:cBhvr>
                                        <p:cTn id="7" dur="600" fill="hold">
                                          <p:stCondLst>
                                            <p:cond delay="0"/>
                                          </p:stCondLst>
                                        </p:cTn>
                                        <p:tgtEl>
                                          <p:spTgt spid="38914"/>
                                        </p:tgtEl>
                                        <p:attrNameLst>
                                          <p:attrName>ppt_x</p:attrName>
                                        </p:attrNameLst>
                                      </p:cBhvr>
                                    </p:anim>
                                    <p:anim from="0" to="-1.0" calcmode="lin" valueType="num">
                                      <p:cBhvr>
                                        <p:cTn id="8" dur="200" decel="50000" autoRev="1" fill="hold">
                                          <p:stCondLst>
                                            <p:cond delay="600"/>
                                          </p:stCondLst>
                                        </p:cTn>
                                        <p:tgtEl>
                                          <p:spTgt spid="38914"/>
                                        </p:tgtEl>
                                        <p:attrNameLst>
                                          <p:attrName>xshear</p:attrName>
                                        </p:attrNameLst>
                                      </p:cBhvr>
                                    </p:anim>
                                    <p:animScale>
                                      <p:cBhvr>
                                        <p:cTn id="9" dur="200" decel="100000" autoRev="1" fill="hold">
                                          <p:stCondLst>
                                            <p:cond delay="600"/>
                                          </p:stCondLst>
                                        </p:cTn>
                                        <p:tgtEl>
                                          <p:spTgt spid="38914"/>
                                        </p:tgtEl>
                                      </p:cBhvr>
                                      <p:from x="100000" y="100000"/>
                                      <p:to x="80000" y="100000"/>
                                    </p:animScale>
                                    <p:anim by="(#ppt_h/3+#ppt_w*0.1)" calcmode="lin" valueType="num">
                                      <p:cBhvr additive="sum">
                                        <p:cTn id="10" dur="200" decel="100000" autoRev="1" fill="hold">
                                          <p:stCondLst>
                                            <p:cond delay="600"/>
                                          </p:stCondLst>
                                        </p:cTn>
                                        <p:tgtEl>
                                          <p:spTgt spid="38914"/>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54" presetClass="entr" presetSubtype="0" accel="100000" fill="hold" grpId="0" nodeType="clickEffect">
                                  <p:stCondLst>
                                    <p:cond delay="0"/>
                                  </p:stCondLst>
                                  <p:childTnLst>
                                    <p:set>
                                      <p:cBhvr>
                                        <p:cTn id="14" dur="1" fill="hold">
                                          <p:stCondLst>
                                            <p:cond delay="0"/>
                                          </p:stCondLst>
                                        </p:cTn>
                                        <p:tgtEl>
                                          <p:spTgt spid="38916">
                                            <p:txEl>
                                              <p:pRg st="0" end="0"/>
                                            </p:txEl>
                                          </p:spTgt>
                                        </p:tgtEl>
                                        <p:attrNameLst>
                                          <p:attrName>style.visibility</p:attrName>
                                        </p:attrNameLst>
                                      </p:cBhvr>
                                      <p:to>
                                        <p:strVal val="visible"/>
                                      </p:to>
                                    </p:set>
                                    <p:anim calcmode="lin" valueType="num">
                                      <p:cBhvr>
                                        <p:cTn id="15" dur="500" fill="hold"/>
                                        <p:tgtEl>
                                          <p:spTgt spid="38916">
                                            <p:txEl>
                                              <p:pRg st="0" end="0"/>
                                            </p:txEl>
                                          </p:spTgt>
                                        </p:tgtEl>
                                        <p:attrNameLst>
                                          <p:attrName>ppt_w</p:attrName>
                                        </p:attrNameLst>
                                      </p:cBhvr>
                                      <p:tavLst>
                                        <p:tav tm="0">
                                          <p:val>
                                            <p:strVal val="#ppt_w*0.05"/>
                                          </p:val>
                                        </p:tav>
                                        <p:tav tm="100000">
                                          <p:val>
                                            <p:strVal val="#ppt_w"/>
                                          </p:val>
                                        </p:tav>
                                      </p:tavLst>
                                    </p:anim>
                                    <p:anim calcmode="lin" valueType="num">
                                      <p:cBhvr>
                                        <p:cTn id="16" dur="500" fill="hold"/>
                                        <p:tgtEl>
                                          <p:spTgt spid="38916">
                                            <p:txEl>
                                              <p:pRg st="0" end="0"/>
                                            </p:txEl>
                                          </p:spTgt>
                                        </p:tgtEl>
                                        <p:attrNameLst>
                                          <p:attrName>ppt_h</p:attrName>
                                        </p:attrNameLst>
                                      </p:cBhvr>
                                      <p:tavLst>
                                        <p:tav tm="0">
                                          <p:val>
                                            <p:strVal val="#ppt_h"/>
                                          </p:val>
                                        </p:tav>
                                        <p:tav tm="100000">
                                          <p:val>
                                            <p:strVal val="#ppt_h"/>
                                          </p:val>
                                        </p:tav>
                                      </p:tavLst>
                                    </p:anim>
                                    <p:anim calcmode="lin" valueType="num">
                                      <p:cBhvr>
                                        <p:cTn id="17" dur="500" fill="hold"/>
                                        <p:tgtEl>
                                          <p:spTgt spid="38916">
                                            <p:txEl>
                                              <p:pRg st="0" end="0"/>
                                            </p:txEl>
                                          </p:spTgt>
                                        </p:tgtEl>
                                        <p:attrNameLst>
                                          <p:attrName>ppt_x</p:attrName>
                                        </p:attrNameLst>
                                      </p:cBhvr>
                                      <p:tavLst>
                                        <p:tav tm="0">
                                          <p:val>
                                            <p:strVal val="#ppt_x-.2"/>
                                          </p:val>
                                        </p:tav>
                                        <p:tav tm="100000">
                                          <p:val>
                                            <p:strVal val="#ppt_x"/>
                                          </p:val>
                                        </p:tav>
                                      </p:tavLst>
                                    </p:anim>
                                    <p:anim calcmode="lin" valueType="num">
                                      <p:cBhvr>
                                        <p:cTn id="18" dur="500" fill="hold"/>
                                        <p:tgtEl>
                                          <p:spTgt spid="38916">
                                            <p:txEl>
                                              <p:pRg st="0" end="0"/>
                                            </p:txEl>
                                          </p:spTgt>
                                        </p:tgtEl>
                                        <p:attrNameLst>
                                          <p:attrName>ppt_y</p:attrName>
                                        </p:attrNameLst>
                                      </p:cBhvr>
                                      <p:tavLst>
                                        <p:tav tm="0">
                                          <p:val>
                                            <p:strVal val="#ppt_y"/>
                                          </p:val>
                                        </p:tav>
                                        <p:tav tm="100000">
                                          <p:val>
                                            <p:strVal val="#ppt_y"/>
                                          </p:val>
                                        </p:tav>
                                      </p:tavLst>
                                    </p:anim>
                                    <p:animEffect transition="in" filter="fade">
                                      <p:cBhvr>
                                        <p:cTn id="19" dur="500"/>
                                        <p:tgtEl>
                                          <p:spTgt spid="38916">
                                            <p:txEl>
                                              <p:pRg st="0" end="0"/>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grpId="0" nodeType="clickEffect">
                                  <p:stCondLst>
                                    <p:cond delay="0"/>
                                  </p:stCondLst>
                                  <p:childTnLst>
                                    <p:set>
                                      <p:cBhvr>
                                        <p:cTn id="23" dur="1" fill="hold">
                                          <p:stCondLst>
                                            <p:cond delay="0"/>
                                          </p:stCondLst>
                                        </p:cTn>
                                        <p:tgtEl>
                                          <p:spTgt spid="38916">
                                            <p:txEl>
                                              <p:pRg st="1" end="1"/>
                                            </p:txEl>
                                          </p:spTgt>
                                        </p:tgtEl>
                                        <p:attrNameLst>
                                          <p:attrName>style.visibility</p:attrName>
                                        </p:attrNameLst>
                                      </p:cBhvr>
                                      <p:to>
                                        <p:strVal val="visible"/>
                                      </p:to>
                                    </p:set>
                                    <p:anim calcmode="lin" valueType="num">
                                      <p:cBhvr>
                                        <p:cTn id="24" dur="500" fill="hold"/>
                                        <p:tgtEl>
                                          <p:spTgt spid="38916">
                                            <p:txEl>
                                              <p:pRg st="1" end="1"/>
                                            </p:txEl>
                                          </p:spTgt>
                                        </p:tgtEl>
                                        <p:attrNameLst>
                                          <p:attrName>ppt_w</p:attrName>
                                        </p:attrNameLst>
                                      </p:cBhvr>
                                      <p:tavLst>
                                        <p:tav tm="0">
                                          <p:val>
                                            <p:strVal val="#ppt_w*0.05"/>
                                          </p:val>
                                        </p:tav>
                                        <p:tav tm="100000">
                                          <p:val>
                                            <p:strVal val="#ppt_w"/>
                                          </p:val>
                                        </p:tav>
                                      </p:tavLst>
                                    </p:anim>
                                    <p:anim calcmode="lin" valueType="num">
                                      <p:cBhvr>
                                        <p:cTn id="25" dur="500" fill="hold"/>
                                        <p:tgtEl>
                                          <p:spTgt spid="38916">
                                            <p:txEl>
                                              <p:pRg st="1" end="1"/>
                                            </p:txEl>
                                          </p:spTgt>
                                        </p:tgtEl>
                                        <p:attrNameLst>
                                          <p:attrName>ppt_h</p:attrName>
                                        </p:attrNameLst>
                                      </p:cBhvr>
                                      <p:tavLst>
                                        <p:tav tm="0">
                                          <p:val>
                                            <p:strVal val="#ppt_h"/>
                                          </p:val>
                                        </p:tav>
                                        <p:tav tm="100000">
                                          <p:val>
                                            <p:strVal val="#ppt_h"/>
                                          </p:val>
                                        </p:tav>
                                      </p:tavLst>
                                    </p:anim>
                                    <p:anim calcmode="lin" valueType="num">
                                      <p:cBhvr>
                                        <p:cTn id="26" dur="500" fill="hold"/>
                                        <p:tgtEl>
                                          <p:spTgt spid="38916">
                                            <p:txEl>
                                              <p:pRg st="1" end="1"/>
                                            </p:txEl>
                                          </p:spTgt>
                                        </p:tgtEl>
                                        <p:attrNameLst>
                                          <p:attrName>ppt_x</p:attrName>
                                        </p:attrNameLst>
                                      </p:cBhvr>
                                      <p:tavLst>
                                        <p:tav tm="0">
                                          <p:val>
                                            <p:strVal val="#ppt_x-.2"/>
                                          </p:val>
                                        </p:tav>
                                        <p:tav tm="100000">
                                          <p:val>
                                            <p:strVal val="#ppt_x"/>
                                          </p:val>
                                        </p:tav>
                                      </p:tavLst>
                                    </p:anim>
                                    <p:anim calcmode="lin" valueType="num">
                                      <p:cBhvr>
                                        <p:cTn id="27" dur="500" fill="hold"/>
                                        <p:tgtEl>
                                          <p:spTgt spid="38916">
                                            <p:txEl>
                                              <p:pRg st="1" end="1"/>
                                            </p:txEl>
                                          </p:spTgt>
                                        </p:tgtEl>
                                        <p:attrNameLst>
                                          <p:attrName>ppt_y</p:attrName>
                                        </p:attrNameLst>
                                      </p:cBhvr>
                                      <p:tavLst>
                                        <p:tav tm="0">
                                          <p:val>
                                            <p:strVal val="#ppt_y"/>
                                          </p:val>
                                        </p:tav>
                                        <p:tav tm="100000">
                                          <p:val>
                                            <p:strVal val="#ppt_y"/>
                                          </p:val>
                                        </p:tav>
                                      </p:tavLst>
                                    </p:anim>
                                    <p:animEffect transition="in" filter="fade">
                                      <p:cBhvr>
                                        <p:cTn id="28" dur="500"/>
                                        <p:tgtEl>
                                          <p:spTgt spid="38916">
                                            <p:txEl>
                                              <p:pRg st="1" end="1"/>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4" presetClass="entr" presetSubtype="0" accel="100000" fill="hold" grpId="0" nodeType="clickEffect">
                                  <p:stCondLst>
                                    <p:cond delay="0"/>
                                  </p:stCondLst>
                                  <p:childTnLst>
                                    <p:set>
                                      <p:cBhvr>
                                        <p:cTn id="32" dur="1" fill="hold">
                                          <p:stCondLst>
                                            <p:cond delay="0"/>
                                          </p:stCondLst>
                                        </p:cTn>
                                        <p:tgtEl>
                                          <p:spTgt spid="38916">
                                            <p:txEl>
                                              <p:pRg st="2" end="2"/>
                                            </p:txEl>
                                          </p:spTgt>
                                        </p:tgtEl>
                                        <p:attrNameLst>
                                          <p:attrName>style.visibility</p:attrName>
                                        </p:attrNameLst>
                                      </p:cBhvr>
                                      <p:to>
                                        <p:strVal val="visible"/>
                                      </p:to>
                                    </p:set>
                                    <p:anim calcmode="lin" valueType="num">
                                      <p:cBhvr>
                                        <p:cTn id="33" dur="500" fill="hold"/>
                                        <p:tgtEl>
                                          <p:spTgt spid="38916">
                                            <p:txEl>
                                              <p:pRg st="2" end="2"/>
                                            </p:txEl>
                                          </p:spTgt>
                                        </p:tgtEl>
                                        <p:attrNameLst>
                                          <p:attrName>ppt_w</p:attrName>
                                        </p:attrNameLst>
                                      </p:cBhvr>
                                      <p:tavLst>
                                        <p:tav tm="0">
                                          <p:val>
                                            <p:strVal val="#ppt_w*0.05"/>
                                          </p:val>
                                        </p:tav>
                                        <p:tav tm="100000">
                                          <p:val>
                                            <p:strVal val="#ppt_w"/>
                                          </p:val>
                                        </p:tav>
                                      </p:tavLst>
                                    </p:anim>
                                    <p:anim calcmode="lin" valueType="num">
                                      <p:cBhvr>
                                        <p:cTn id="34" dur="500" fill="hold"/>
                                        <p:tgtEl>
                                          <p:spTgt spid="38916">
                                            <p:txEl>
                                              <p:pRg st="2" end="2"/>
                                            </p:txEl>
                                          </p:spTgt>
                                        </p:tgtEl>
                                        <p:attrNameLst>
                                          <p:attrName>ppt_h</p:attrName>
                                        </p:attrNameLst>
                                      </p:cBhvr>
                                      <p:tavLst>
                                        <p:tav tm="0">
                                          <p:val>
                                            <p:strVal val="#ppt_h"/>
                                          </p:val>
                                        </p:tav>
                                        <p:tav tm="100000">
                                          <p:val>
                                            <p:strVal val="#ppt_h"/>
                                          </p:val>
                                        </p:tav>
                                      </p:tavLst>
                                    </p:anim>
                                    <p:anim calcmode="lin" valueType="num">
                                      <p:cBhvr>
                                        <p:cTn id="35" dur="500" fill="hold"/>
                                        <p:tgtEl>
                                          <p:spTgt spid="38916">
                                            <p:txEl>
                                              <p:pRg st="2" end="2"/>
                                            </p:txEl>
                                          </p:spTgt>
                                        </p:tgtEl>
                                        <p:attrNameLst>
                                          <p:attrName>ppt_x</p:attrName>
                                        </p:attrNameLst>
                                      </p:cBhvr>
                                      <p:tavLst>
                                        <p:tav tm="0">
                                          <p:val>
                                            <p:strVal val="#ppt_x-.2"/>
                                          </p:val>
                                        </p:tav>
                                        <p:tav tm="100000">
                                          <p:val>
                                            <p:strVal val="#ppt_x"/>
                                          </p:val>
                                        </p:tav>
                                      </p:tavLst>
                                    </p:anim>
                                    <p:anim calcmode="lin" valueType="num">
                                      <p:cBhvr>
                                        <p:cTn id="36" dur="500" fill="hold"/>
                                        <p:tgtEl>
                                          <p:spTgt spid="38916">
                                            <p:txEl>
                                              <p:pRg st="2" end="2"/>
                                            </p:txEl>
                                          </p:spTgt>
                                        </p:tgtEl>
                                        <p:attrNameLst>
                                          <p:attrName>ppt_y</p:attrName>
                                        </p:attrNameLst>
                                      </p:cBhvr>
                                      <p:tavLst>
                                        <p:tav tm="0">
                                          <p:val>
                                            <p:strVal val="#ppt_y"/>
                                          </p:val>
                                        </p:tav>
                                        <p:tav tm="100000">
                                          <p:val>
                                            <p:strVal val="#ppt_y"/>
                                          </p:val>
                                        </p:tav>
                                      </p:tavLst>
                                    </p:anim>
                                    <p:animEffect transition="in" filter="fade">
                                      <p:cBhvr>
                                        <p:cTn id="37" dur="500"/>
                                        <p:tgtEl>
                                          <p:spTgt spid="38916">
                                            <p:txEl>
                                              <p:pRg st="2" end="2"/>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4" presetClass="entr" presetSubtype="0" accel="100000" fill="hold" grpId="0" nodeType="clickEffect">
                                  <p:stCondLst>
                                    <p:cond delay="0"/>
                                  </p:stCondLst>
                                  <p:childTnLst>
                                    <p:set>
                                      <p:cBhvr>
                                        <p:cTn id="41" dur="1" fill="hold">
                                          <p:stCondLst>
                                            <p:cond delay="0"/>
                                          </p:stCondLst>
                                        </p:cTn>
                                        <p:tgtEl>
                                          <p:spTgt spid="38916">
                                            <p:txEl>
                                              <p:pRg st="3" end="3"/>
                                            </p:txEl>
                                          </p:spTgt>
                                        </p:tgtEl>
                                        <p:attrNameLst>
                                          <p:attrName>style.visibility</p:attrName>
                                        </p:attrNameLst>
                                      </p:cBhvr>
                                      <p:to>
                                        <p:strVal val="visible"/>
                                      </p:to>
                                    </p:set>
                                    <p:anim calcmode="lin" valueType="num">
                                      <p:cBhvr>
                                        <p:cTn id="42" dur="500" fill="hold"/>
                                        <p:tgtEl>
                                          <p:spTgt spid="38916">
                                            <p:txEl>
                                              <p:pRg st="3" end="3"/>
                                            </p:txEl>
                                          </p:spTgt>
                                        </p:tgtEl>
                                        <p:attrNameLst>
                                          <p:attrName>ppt_w</p:attrName>
                                        </p:attrNameLst>
                                      </p:cBhvr>
                                      <p:tavLst>
                                        <p:tav tm="0">
                                          <p:val>
                                            <p:strVal val="#ppt_w*0.05"/>
                                          </p:val>
                                        </p:tav>
                                        <p:tav tm="100000">
                                          <p:val>
                                            <p:strVal val="#ppt_w"/>
                                          </p:val>
                                        </p:tav>
                                      </p:tavLst>
                                    </p:anim>
                                    <p:anim calcmode="lin" valueType="num">
                                      <p:cBhvr>
                                        <p:cTn id="43" dur="500" fill="hold"/>
                                        <p:tgtEl>
                                          <p:spTgt spid="38916">
                                            <p:txEl>
                                              <p:pRg st="3" end="3"/>
                                            </p:txEl>
                                          </p:spTgt>
                                        </p:tgtEl>
                                        <p:attrNameLst>
                                          <p:attrName>ppt_h</p:attrName>
                                        </p:attrNameLst>
                                      </p:cBhvr>
                                      <p:tavLst>
                                        <p:tav tm="0">
                                          <p:val>
                                            <p:strVal val="#ppt_h"/>
                                          </p:val>
                                        </p:tav>
                                        <p:tav tm="100000">
                                          <p:val>
                                            <p:strVal val="#ppt_h"/>
                                          </p:val>
                                        </p:tav>
                                      </p:tavLst>
                                    </p:anim>
                                    <p:anim calcmode="lin" valueType="num">
                                      <p:cBhvr>
                                        <p:cTn id="44" dur="500" fill="hold"/>
                                        <p:tgtEl>
                                          <p:spTgt spid="38916">
                                            <p:txEl>
                                              <p:pRg st="3" end="3"/>
                                            </p:txEl>
                                          </p:spTgt>
                                        </p:tgtEl>
                                        <p:attrNameLst>
                                          <p:attrName>ppt_x</p:attrName>
                                        </p:attrNameLst>
                                      </p:cBhvr>
                                      <p:tavLst>
                                        <p:tav tm="0">
                                          <p:val>
                                            <p:strVal val="#ppt_x-.2"/>
                                          </p:val>
                                        </p:tav>
                                        <p:tav tm="100000">
                                          <p:val>
                                            <p:strVal val="#ppt_x"/>
                                          </p:val>
                                        </p:tav>
                                      </p:tavLst>
                                    </p:anim>
                                    <p:anim calcmode="lin" valueType="num">
                                      <p:cBhvr>
                                        <p:cTn id="45" dur="500" fill="hold"/>
                                        <p:tgtEl>
                                          <p:spTgt spid="38916">
                                            <p:txEl>
                                              <p:pRg st="3" end="3"/>
                                            </p:txEl>
                                          </p:spTgt>
                                        </p:tgtEl>
                                        <p:attrNameLst>
                                          <p:attrName>ppt_y</p:attrName>
                                        </p:attrNameLst>
                                      </p:cBhvr>
                                      <p:tavLst>
                                        <p:tav tm="0">
                                          <p:val>
                                            <p:strVal val="#ppt_y"/>
                                          </p:val>
                                        </p:tav>
                                        <p:tav tm="100000">
                                          <p:val>
                                            <p:strVal val="#ppt_y"/>
                                          </p:val>
                                        </p:tav>
                                      </p:tavLst>
                                    </p:anim>
                                    <p:animEffect transition="in" filter="fade">
                                      <p:cBhvr>
                                        <p:cTn id="46" dur="500"/>
                                        <p:tgtEl>
                                          <p:spTgt spid="38916">
                                            <p:txEl>
                                              <p:pRg st="3" end="3"/>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4" presetClass="entr" presetSubtype="0" accel="100000" fill="hold" grpId="0" nodeType="clickEffect">
                                  <p:stCondLst>
                                    <p:cond delay="0"/>
                                  </p:stCondLst>
                                  <p:childTnLst>
                                    <p:set>
                                      <p:cBhvr>
                                        <p:cTn id="50" dur="1" fill="hold">
                                          <p:stCondLst>
                                            <p:cond delay="0"/>
                                          </p:stCondLst>
                                        </p:cTn>
                                        <p:tgtEl>
                                          <p:spTgt spid="38916">
                                            <p:txEl>
                                              <p:pRg st="4" end="4"/>
                                            </p:txEl>
                                          </p:spTgt>
                                        </p:tgtEl>
                                        <p:attrNameLst>
                                          <p:attrName>style.visibility</p:attrName>
                                        </p:attrNameLst>
                                      </p:cBhvr>
                                      <p:to>
                                        <p:strVal val="visible"/>
                                      </p:to>
                                    </p:set>
                                    <p:anim calcmode="lin" valueType="num">
                                      <p:cBhvr>
                                        <p:cTn id="51" dur="500" fill="hold"/>
                                        <p:tgtEl>
                                          <p:spTgt spid="38916">
                                            <p:txEl>
                                              <p:pRg st="4" end="4"/>
                                            </p:txEl>
                                          </p:spTgt>
                                        </p:tgtEl>
                                        <p:attrNameLst>
                                          <p:attrName>ppt_w</p:attrName>
                                        </p:attrNameLst>
                                      </p:cBhvr>
                                      <p:tavLst>
                                        <p:tav tm="0">
                                          <p:val>
                                            <p:strVal val="#ppt_w*0.05"/>
                                          </p:val>
                                        </p:tav>
                                        <p:tav tm="100000">
                                          <p:val>
                                            <p:strVal val="#ppt_w"/>
                                          </p:val>
                                        </p:tav>
                                      </p:tavLst>
                                    </p:anim>
                                    <p:anim calcmode="lin" valueType="num">
                                      <p:cBhvr>
                                        <p:cTn id="52" dur="500" fill="hold"/>
                                        <p:tgtEl>
                                          <p:spTgt spid="38916">
                                            <p:txEl>
                                              <p:pRg st="4" end="4"/>
                                            </p:txEl>
                                          </p:spTgt>
                                        </p:tgtEl>
                                        <p:attrNameLst>
                                          <p:attrName>ppt_h</p:attrName>
                                        </p:attrNameLst>
                                      </p:cBhvr>
                                      <p:tavLst>
                                        <p:tav tm="0">
                                          <p:val>
                                            <p:strVal val="#ppt_h"/>
                                          </p:val>
                                        </p:tav>
                                        <p:tav tm="100000">
                                          <p:val>
                                            <p:strVal val="#ppt_h"/>
                                          </p:val>
                                        </p:tav>
                                      </p:tavLst>
                                    </p:anim>
                                    <p:anim calcmode="lin" valueType="num">
                                      <p:cBhvr>
                                        <p:cTn id="53" dur="500" fill="hold"/>
                                        <p:tgtEl>
                                          <p:spTgt spid="38916">
                                            <p:txEl>
                                              <p:pRg st="4" end="4"/>
                                            </p:txEl>
                                          </p:spTgt>
                                        </p:tgtEl>
                                        <p:attrNameLst>
                                          <p:attrName>ppt_x</p:attrName>
                                        </p:attrNameLst>
                                      </p:cBhvr>
                                      <p:tavLst>
                                        <p:tav tm="0">
                                          <p:val>
                                            <p:strVal val="#ppt_x-.2"/>
                                          </p:val>
                                        </p:tav>
                                        <p:tav tm="100000">
                                          <p:val>
                                            <p:strVal val="#ppt_x"/>
                                          </p:val>
                                        </p:tav>
                                      </p:tavLst>
                                    </p:anim>
                                    <p:anim calcmode="lin" valueType="num">
                                      <p:cBhvr>
                                        <p:cTn id="54" dur="500" fill="hold"/>
                                        <p:tgtEl>
                                          <p:spTgt spid="38916">
                                            <p:txEl>
                                              <p:pRg st="4" end="4"/>
                                            </p:txEl>
                                          </p:spTgt>
                                        </p:tgtEl>
                                        <p:attrNameLst>
                                          <p:attrName>ppt_y</p:attrName>
                                        </p:attrNameLst>
                                      </p:cBhvr>
                                      <p:tavLst>
                                        <p:tav tm="0">
                                          <p:val>
                                            <p:strVal val="#ppt_y"/>
                                          </p:val>
                                        </p:tav>
                                        <p:tav tm="100000">
                                          <p:val>
                                            <p:strVal val="#ppt_y"/>
                                          </p:val>
                                        </p:tav>
                                      </p:tavLst>
                                    </p:anim>
                                    <p:animEffect transition="in" filter="fade">
                                      <p:cBhvr>
                                        <p:cTn id="55" dur="500"/>
                                        <p:tgtEl>
                                          <p:spTgt spid="38916">
                                            <p:txEl>
                                              <p:pRg st="4" end="4"/>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54" presetClass="entr" presetSubtype="0" accel="100000" fill="hold" grpId="0" nodeType="clickEffect">
                                  <p:stCondLst>
                                    <p:cond delay="0"/>
                                  </p:stCondLst>
                                  <p:childTnLst>
                                    <p:set>
                                      <p:cBhvr>
                                        <p:cTn id="59" dur="1" fill="hold">
                                          <p:stCondLst>
                                            <p:cond delay="0"/>
                                          </p:stCondLst>
                                        </p:cTn>
                                        <p:tgtEl>
                                          <p:spTgt spid="38916">
                                            <p:txEl>
                                              <p:pRg st="5" end="5"/>
                                            </p:txEl>
                                          </p:spTgt>
                                        </p:tgtEl>
                                        <p:attrNameLst>
                                          <p:attrName>style.visibility</p:attrName>
                                        </p:attrNameLst>
                                      </p:cBhvr>
                                      <p:to>
                                        <p:strVal val="visible"/>
                                      </p:to>
                                    </p:set>
                                    <p:anim calcmode="lin" valueType="num">
                                      <p:cBhvr>
                                        <p:cTn id="60" dur="500" fill="hold"/>
                                        <p:tgtEl>
                                          <p:spTgt spid="38916">
                                            <p:txEl>
                                              <p:pRg st="5" end="5"/>
                                            </p:txEl>
                                          </p:spTgt>
                                        </p:tgtEl>
                                        <p:attrNameLst>
                                          <p:attrName>ppt_w</p:attrName>
                                        </p:attrNameLst>
                                      </p:cBhvr>
                                      <p:tavLst>
                                        <p:tav tm="0">
                                          <p:val>
                                            <p:strVal val="#ppt_w*0.05"/>
                                          </p:val>
                                        </p:tav>
                                        <p:tav tm="100000">
                                          <p:val>
                                            <p:strVal val="#ppt_w"/>
                                          </p:val>
                                        </p:tav>
                                      </p:tavLst>
                                    </p:anim>
                                    <p:anim calcmode="lin" valueType="num">
                                      <p:cBhvr>
                                        <p:cTn id="61" dur="500" fill="hold"/>
                                        <p:tgtEl>
                                          <p:spTgt spid="38916">
                                            <p:txEl>
                                              <p:pRg st="5" end="5"/>
                                            </p:txEl>
                                          </p:spTgt>
                                        </p:tgtEl>
                                        <p:attrNameLst>
                                          <p:attrName>ppt_h</p:attrName>
                                        </p:attrNameLst>
                                      </p:cBhvr>
                                      <p:tavLst>
                                        <p:tav tm="0">
                                          <p:val>
                                            <p:strVal val="#ppt_h"/>
                                          </p:val>
                                        </p:tav>
                                        <p:tav tm="100000">
                                          <p:val>
                                            <p:strVal val="#ppt_h"/>
                                          </p:val>
                                        </p:tav>
                                      </p:tavLst>
                                    </p:anim>
                                    <p:anim calcmode="lin" valueType="num">
                                      <p:cBhvr>
                                        <p:cTn id="62" dur="500" fill="hold"/>
                                        <p:tgtEl>
                                          <p:spTgt spid="38916">
                                            <p:txEl>
                                              <p:pRg st="5" end="5"/>
                                            </p:txEl>
                                          </p:spTgt>
                                        </p:tgtEl>
                                        <p:attrNameLst>
                                          <p:attrName>ppt_x</p:attrName>
                                        </p:attrNameLst>
                                      </p:cBhvr>
                                      <p:tavLst>
                                        <p:tav tm="0">
                                          <p:val>
                                            <p:strVal val="#ppt_x-.2"/>
                                          </p:val>
                                        </p:tav>
                                        <p:tav tm="100000">
                                          <p:val>
                                            <p:strVal val="#ppt_x"/>
                                          </p:val>
                                        </p:tav>
                                      </p:tavLst>
                                    </p:anim>
                                    <p:anim calcmode="lin" valueType="num">
                                      <p:cBhvr>
                                        <p:cTn id="63" dur="500" fill="hold"/>
                                        <p:tgtEl>
                                          <p:spTgt spid="38916">
                                            <p:txEl>
                                              <p:pRg st="5" end="5"/>
                                            </p:txEl>
                                          </p:spTgt>
                                        </p:tgtEl>
                                        <p:attrNameLst>
                                          <p:attrName>ppt_y</p:attrName>
                                        </p:attrNameLst>
                                      </p:cBhvr>
                                      <p:tavLst>
                                        <p:tav tm="0">
                                          <p:val>
                                            <p:strVal val="#ppt_y"/>
                                          </p:val>
                                        </p:tav>
                                        <p:tav tm="100000">
                                          <p:val>
                                            <p:strVal val="#ppt_y"/>
                                          </p:val>
                                        </p:tav>
                                      </p:tavLst>
                                    </p:anim>
                                    <p:animEffect transition="in" filter="fade">
                                      <p:cBhvr>
                                        <p:cTn id="64" dur="500"/>
                                        <p:tgtEl>
                                          <p:spTgt spid="38916">
                                            <p:txEl>
                                              <p:pRg st="5" end="5"/>
                                            </p:txEl>
                                          </p:spTgt>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54" presetClass="entr" presetSubtype="0" accel="100000" fill="hold" grpId="0" nodeType="clickEffect">
                                  <p:stCondLst>
                                    <p:cond delay="0"/>
                                  </p:stCondLst>
                                  <p:childTnLst>
                                    <p:set>
                                      <p:cBhvr>
                                        <p:cTn id="68" dur="1" fill="hold">
                                          <p:stCondLst>
                                            <p:cond delay="0"/>
                                          </p:stCondLst>
                                        </p:cTn>
                                        <p:tgtEl>
                                          <p:spTgt spid="38916">
                                            <p:txEl>
                                              <p:pRg st="6" end="6"/>
                                            </p:txEl>
                                          </p:spTgt>
                                        </p:tgtEl>
                                        <p:attrNameLst>
                                          <p:attrName>style.visibility</p:attrName>
                                        </p:attrNameLst>
                                      </p:cBhvr>
                                      <p:to>
                                        <p:strVal val="visible"/>
                                      </p:to>
                                    </p:set>
                                    <p:anim calcmode="lin" valueType="num">
                                      <p:cBhvr>
                                        <p:cTn id="69" dur="500" fill="hold"/>
                                        <p:tgtEl>
                                          <p:spTgt spid="38916">
                                            <p:txEl>
                                              <p:pRg st="6" end="6"/>
                                            </p:txEl>
                                          </p:spTgt>
                                        </p:tgtEl>
                                        <p:attrNameLst>
                                          <p:attrName>ppt_w</p:attrName>
                                        </p:attrNameLst>
                                      </p:cBhvr>
                                      <p:tavLst>
                                        <p:tav tm="0">
                                          <p:val>
                                            <p:strVal val="#ppt_w*0.05"/>
                                          </p:val>
                                        </p:tav>
                                        <p:tav tm="100000">
                                          <p:val>
                                            <p:strVal val="#ppt_w"/>
                                          </p:val>
                                        </p:tav>
                                      </p:tavLst>
                                    </p:anim>
                                    <p:anim calcmode="lin" valueType="num">
                                      <p:cBhvr>
                                        <p:cTn id="70" dur="500" fill="hold"/>
                                        <p:tgtEl>
                                          <p:spTgt spid="38916">
                                            <p:txEl>
                                              <p:pRg st="6" end="6"/>
                                            </p:txEl>
                                          </p:spTgt>
                                        </p:tgtEl>
                                        <p:attrNameLst>
                                          <p:attrName>ppt_h</p:attrName>
                                        </p:attrNameLst>
                                      </p:cBhvr>
                                      <p:tavLst>
                                        <p:tav tm="0">
                                          <p:val>
                                            <p:strVal val="#ppt_h"/>
                                          </p:val>
                                        </p:tav>
                                        <p:tav tm="100000">
                                          <p:val>
                                            <p:strVal val="#ppt_h"/>
                                          </p:val>
                                        </p:tav>
                                      </p:tavLst>
                                    </p:anim>
                                    <p:anim calcmode="lin" valueType="num">
                                      <p:cBhvr>
                                        <p:cTn id="71" dur="500" fill="hold"/>
                                        <p:tgtEl>
                                          <p:spTgt spid="38916">
                                            <p:txEl>
                                              <p:pRg st="6" end="6"/>
                                            </p:txEl>
                                          </p:spTgt>
                                        </p:tgtEl>
                                        <p:attrNameLst>
                                          <p:attrName>ppt_x</p:attrName>
                                        </p:attrNameLst>
                                      </p:cBhvr>
                                      <p:tavLst>
                                        <p:tav tm="0">
                                          <p:val>
                                            <p:strVal val="#ppt_x-.2"/>
                                          </p:val>
                                        </p:tav>
                                        <p:tav tm="100000">
                                          <p:val>
                                            <p:strVal val="#ppt_x"/>
                                          </p:val>
                                        </p:tav>
                                      </p:tavLst>
                                    </p:anim>
                                    <p:anim calcmode="lin" valueType="num">
                                      <p:cBhvr>
                                        <p:cTn id="72" dur="500" fill="hold"/>
                                        <p:tgtEl>
                                          <p:spTgt spid="38916">
                                            <p:txEl>
                                              <p:pRg st="6" end="6"/>
                                            </p:txEl>
                                          </p:spTgt>
                                        </p:tgtEl>
                                        <p:attrNameLst>
                                          <p:attrName>ppt_y</p:attrName>
                                        </p:attrNameLst>
                                      </p:cBhvr>
                                      <p:tavLst>
                                        <p:tav tm="0">
                                          <p:val>
                                            <p:strVal val="#ppt_y"/>
                                          </p:val>
                                        </p:tav>
                                        <p:tav tm="100000">
                                          <p:val>
                                            <p:strVal val="#ppt_y"/>
                                          </p:val>
                                        </p:tav>
                                      </p:tavLst>
                                    </p:anim>
                                    <p:animEffect transition="in" filter="fade">
                                      <p:cBhvr>
                                        <p:cTn id="73" dur="500"/>
                                        <p:tgtEl>
                                          <p:spTgt spid="389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animBg="1"/>
      <p:bldP spid="3891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A9FF8A"/>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body" sz="half" idx="2"/>
          </p:nvPr>
        </p:nvSpPr>
        <p:spPr>
          <a:xfrm>
            <a:off x="4267200" y="1524000"/>
            <a:ext cx="4876800" cy="5334000"/>
          </a:xfrm>
          <a:solidFill>
            <a:srgbClr val="FF99CC"/>
          </a:solidFill>
        </p:spPr>
        <p:txBody>
          <a:bodyPr/>
          <a:lstStyle/>
          <a:p>
            <a:pPr>
              <a:lnSpc>
                <a:spcPct val="90000"/>
              </a:lnSpc>
              <a:buFontTx/>
              <a:buNone/>
            </a:pPr>
            <a:r>
              <a:rPr lang="en-US" sz="2400" b="1" dirty="0"/>
              <a:t>            </a:t>
            </a:r>
            <a:r>
              <a:rPr lang="en-US" sz="2400" b="1" u="sng" dirty="0"/>
              <a:t>FINLANDIA</a:t>
            </a:r>
          </a:p>
          <a:p>
            <a:pPr>
              <a:lnSpc>
                <a:spcPct val="90000"/>
              </a:lnSpc>
            </a:pPr>
            <a:r>
              <a:rPr lang="en-US" sz="2400" dirty="0"/>
              <a:t>3 </a:t>
            </a:r>
            <a:r>
              <a:rPr lang="en-US" sz="2400" dirty="0" err="1"/>
              <a:t>meses</a:t>
            </a:r>
            <a:r>
              <a:rPr lang="en-US" sz="2400" dirty="0"/>
              <a:t> de </a:t>
            </a:r>
            <a:r>
              <a:rPr lang="en-US" sz="2400" dirty="0" err="1"/>
              <a:t>vacaciones</a:t>
            </a:r>
            <a:r>
              <a:rPr lang="en-US" sz="2400" dirty="0"/>
              <a:t>     </a:t>
            </a:r>
          </a:p>
          <a:p>
            <a:pPr>
              <a:lnSpc>
                <a:spcPct val="90000"/>
              </a:lnSpc>
            </a:pPr>
            <a:r>
              <a:rPr lang="en-US" sz="2400" dirty="0"/>
              <a:t>La </a:t>
            </a:r>
            <a:r>
              <a:rPr lang="en-US" sz="2400" dirty="0" err="1"/>
              <a:t>supervisi</a:t>
            </a:r>
            <a:r>
              <a:rPr lang="en-US" altLang="ja-JP" sz="2400" dirty="0" err="1"/>
              <a:t>ó</a:t>
            </a:r>
            <a:r>
              <a:rPr lang="en-US" sz="2400" dirty="0" err="1"/>
              <a:t>n</a:t>
            </a:r>
            <a:r>
              <a:rPr lang="en-US" sz="2400" dirty="0"/>
              <a:t> </a:t>
            </a:r>
            <a:r>
              <a:rPr lang="en-US" sz="2400" dirty="0" smtClean="0"/>
              <a:t>de </a:t>
            </a:r>
            <a:r>
              <a:rPr lang="en-US" sz="2400" dirty="0"/>
              <a:t>los maestros </a:t>
            </a:r>
            <a:r>
              <a:rPr lang="en-US" sz="2400" dirty="0" err="1"/>
              <a:t>es</a:t>
            </a:r>
            <a:r>
              <a:rPr lang="en-US" sz="2400" dirty="0"/>
              <a:t> </a:t>
            </a:r>
            <a:r>
              <a:rPr lang="en-US" sz="2400" dirty="0" err="1" smtClean="0"/>
              <a:t>mínima</a:t>
            </a:r>
            <a:r>
              <a:rPr lang="en-US" sz="2400" dirty="0" smtClean="0"/>
              <a:t>.</a:t>
            </a:r>
            <a:endParaRPr lang="en-US" sz="2400" dirty="0"/>
          </a:p>
          <a:p>
            <a:pPr>
              <a:lnSpc>
                <a:spcPct val="90000"/>
              </a:lnSpc>
            </a:pPr>
            <a:r>
              <a:rPr lang="en-US" sz="2400" dirty="0" smtClean="0"/>
              <a:t>CLIL y </a:t>
            </a:r>
            <a:r>
              <a:rPr lang="en-US" sz="2400" dirty="0" err="1" smtClean="0"/>
              <a:t>pensamiento</a:t>
            </a:r>
            <a:r>
              <a:rPr lang="en-US" sz="2400" dirty="0" smtClean="0"/>
              <a:t> </a:t>
            </a:r>
            <a:r>
              <a:rPr lang="en-US" sz="2400" dirty="0" err="1" smtClean="0"/>
              <a:t>crítico</a:t>
            </a:r>
            <a:r>
              <a:rPr lang="en-US" sz="2400" dirty="0" smtClean="0"/>
              <a:t> </a:t>
            </a:r>
            <a:endParaRPr lang="en-US" sz="2400" dirty="0"/>
          </a:p>
          <a:p>
            <a:pPr>
              <a:lnSpc>
                <a:spcPct val="90000"/>
              </a:lnSpc>
            </a:pPr>
            <a:r>
              <a:rPr lang="en-US" sz="2400" dirty="0" err="1" smtClean="0"/>
              <a:t>Énfasis</a:t>
            </a:r>
            <a:r>
              <a:rPr lang="en-US" sz="2400" dirty="0" smtClean="0"/>
              <a:t> </a:t>
            </a:r>
            <a:r>
              <a:rPr lang="en-US" sz="2400" dirty="0"/>
              <a:t>en </a:t>
            </a:r>
            <a:r>
              <a:rPr lang="en-US" sz="2400" dirty="0" err="1"/>
              <a:t>artes</a:t>
            </a:r>
            <a:r>
              <a:rPr lang="en-US" sz="2400" dirty="0"/>
              <a:t>, </a:t>
            </a:r>
            <a:r>
              <a:rPr lang="en-US" sz="2400" dirty="0" err="1"/>
              <a:t>educaci</a:t>
            </a:r>
            <a:r>
              <a:rPr lang="en-US" altLang="ja-JP" sz="2400" dirty="0" err="1"/>
              <a:t>ón</a:t>
            </a:r>
            <a:r>
              <a:rPr lang="en-US" altLang="ja-JP" sz="2400" dirty="0"/>
              <a:t> </a:t>
            </a:r>
            <a:r>
              <a:rPr lang="en-US" altLang="ja-JP" sz="2400" dirty="0" err="1"/>
              <a:t>física</a:t>
            </a:r>
            <a:r>
              <a:rPr lang="en-US" altLang="ja-JP" sz="2400" dirty="0"/>
              <a:t>, </a:t>
            </a:r>
            <a:r>
              <a:rPr lang="en-US" altLang="ja-JP" sz="2400" dirty="0" err="1"/>
              <a:t>manualidades</a:t>
            </a:r>
            <a:r>
              <a:rPr lang="en-US" altLang="ja-JP" sz="2400" dirty="0" smtClean="0"/>
              <a:t>, </a:t>
            </a:r>
            <a:r>
              <a:rPr lang="en-US" altLang="ja-JP" sz="2400" dirty="0" err="1" smtClean="0"/>
              <a:t>proyectos</a:t>
            </a:r>
            <a:endParaRPr lang="en-US" sz="2400" dirty="0"/>
          </a:p>
          <a:p>
            <a:pPr>
              <a:lnSpc>
                <a:spcPct val="90000"/>
              </a:lnSpc>
            </a:pPr>
            <a:r>
              <a:rPr lang="en-US" sz="2400" dirty="0"/>
              <a:t>Los </a:t>
            </a:r>
            <a:r>
              <a:rPr lang="en-US" sz="2400" dirty="0" err="1"/>
              <a:t>alumnos</a:t>
            </a:r>
            <a:r>
              <a:rPr lang="en-US" sz="2400" dirty="0"/>
              <a:t> </a:t>
            </a:r>
            <a:r>
              <a:rPr lang="en-US" sz="2400" dirty="0" err="1"/>
              <a:t>empiezan</a:t>
            </a:r>
            <a:r>
              <a:rPr lang="en-US" sz="2400" dirty="0"/>
              <a:t> a leer y </a:t>
            </a:r>
            <a:r>
              <a:rPr lang="en-US" sz="2400" dirty="0" err="1"/>
              <a:t>escribir</a:t>
            </a:r>
            <a:r>
              <a:rPr lang="en-US" sz="2400" dirty="0"/>
              <a:t> en primer </a:t>
            </a:r>
            <a:r>
              <a:rPr lang="en-US" sz="2400" dirty="0" err="1" smtClean="0"/>
              <a:t>grado</a:t>
            </a:r>
            <a:r>
              <a:rPr lang="en-US" sz="2400" dirty="0" smtClean="0"/>
              <a:t>, </a:t>
            </a:r>
            <a:r>
              <a:rPr lang="en-US" sz="2400" dirty="0" err="1"/>
              <a:t>edad</a:t>
            </a:r>
            <a:r>
              <a:rPr lang="en-US" sz="2400" dirty="0"/>
              <a:t> de </a:t>
            </a:r>
            <a:r>
              <a:rPr lang="en-US" sz="2400" dirty="0" err="1" smtClean="0"/>
              <a:t>siete</a:t>
            </a:r>
            <a:r>
              <a:rPr lang="en-US" sz="2400" dirty="0" smtClean="0"/>
              <a:t> </a:t>
            </a:r>
            <a:r>
              <a:rPr lang="en-US" sz="2400" dirty="0" err="1" smtClean="0"/>
              <a:t>años</a:t>
            </a:r>
            <a:r>
              <a:rPr lang="en-US" sz="2400" dirty="0" smtClean="0"/>
              <a:t>, no </a:t>
            </a:r>
            <a:r>
              <a:rPr lang="en-US" sz="2400" dirty="0"/>
              <a:t>en </a:t>
            </a:r>
            <a:r>
              <a:rPr lang="en-US" sz="2400" dirty="0" smtClean="0"/>
              <a:t>kinder.</a:t>
            </a:r>
          </a:p>
          <a:p>
            <a:pPr marL="0" indent="0">
              <a:lnSpc>
                <a:spcPct val="90000"/>
              </a:lnSpc>
              <a:buNone/>
            </a:pPr>
            <a:endParaRPr lang="en-US" sz="2400" dirty="0"/>
          </a:p>
          <a:p>
            <a:pPr>
              <a:lnSpc>
                <a:spcPct val="90000"/>
              </a:lnSpc>
            </a:pPr>
            <a:r>
              <a:rPr lang="en-US" sz="2400" dirty="0"/>
              <a:t>Kinder </a:t>
            </a:r>
            <a:r>
              <a:rPr lang="en-US" sz="2400" dirty="0" err="1"/>
              <a:t>es</a:t>
            </a:r>
            <a:r>
              <a:rPr lang="en-US" sz="2400" dirty="0"/>
              <a:t> </a:t>
            </a:r>
            <a:r>
              <a:rPr lang="en-US" sz="2400" dirty="0" err="1"/>
              <a:t>para</a:t>
            </a:r>
            <a:r>
              <a:rPr lang="en-US" sz="2400" dirty="0"/>
              <a:t> </a:t>
            </a:r>
            <a:r>
              <a:rPr lang="en-US" sz="2400" dirty="0" err="1"/>
              <a:t>jugar</a:t>
            </a:r>
            <a:r>
              <a:rPr lang="en-US" sz="2400" dirty="0"/>
              <a:t>, </a:t>
            </a:r>
            <a:r>
              <a:rPr lang="en-US" sz="2400" dirty="0" err="1"/>
              <a:t>socializar</a:t>
            </a:r>
            <a:r>
              <a:rPr lang="en-US" sz="2400" dirty="0"/>
              <a:t>, </a:t>
            </a:r>
            <a:r>
              <a:rPr lang="en-US" sz="2400" dirty="0" err="1"/>
              <a:t>artes</a:t>
            </a:r>
            <a:r>
              <a:rPr lang="en-US" sz="2400" dirty="0"/>
              <a:t>, </a:t>
            </a:r>
            <a:r>
              <a:rPr lang="en-US" sz="2400" dirty="0" err="1"/>
              <a:t>m</a:t>
            </a:r>
            <a:r>
              <a:rPr lang="en-US" altLang="ja-JP" sz="2400" dirty="0" err="1"/>
              <a:t>úsica</a:t>
            </a:r>
            <a:r>
              <a:rPr lang="en-US" altLang="ja-JP" sz="2400" dirty="0"/>
              <a:t>, </a:t>
            </a:r>
            <a:r>
              <a:rPr lang="en-US" altLang="ja-JP" sz="2400" dirty="0" err="1"/>
              <a:t>desarrollo</a:t>
            </a:r>
            <a:r>
              <a:rPr lang="en-US" altLang="ja-JP" sz="2400" dirty="0"/>
              <a:t> </a:t>
            </a:r>
            <a:r>
              <a:rPr lang="en-US" altLang="ja-JP" sz="2400" dirty="0" smtClean="0"/>
              <a:t>oral,  </a:t>
            </a:r>
            <a:r>
              <a:rPr lang="en-US" altLang="ja-JP" sz="2400" dirty="0" err="1"/>
              <a:t>desarollo</a:t>
            </a:r>
            <a:r>
              <a:rPr lang="en-US" altLang="ja-JP" sz="2400" dirty="0"/>
              <a:t> </a:t>
            </a:r>
            <a:r>
              <a:rPr lang="en-US" altLang="ja-JP" sz="2400" dirty="0" smtClean="0"/>
              <a:t>personal y </a:t>
            </a:r>
            <a:r>
              <a:rPr lang="en-US" altLang="ja-JP" sz="2400" dirty="0" err="1" smtClean="0"/>
              <a:t>autoestima</a:t>
            </a:r>
            <a:endParaRPr lang="en-US" altLang="ja-JP" sz="2400" dirty="0"/>
          </a:p>
          <a:p>
            <a:pPr>
              <a:lnSpc>
                <a:spcPct val="90000"/>
              </a:lnSpc>
            </a:pPr>
            <a:endParaRPr lang="en-US" sz="2400" b="1" dirty="0"/>
          </a:p>
        </p:txBody>
      </p:sp>
      <p:sp>
        <p:nvSpPr>
          <p:cNvPr id="40963" name="WordArt 3"/>
          <p:cNvSpPr>
            <a:spLocks noChangeArrowheads="1" noChangeShapeType="1" noTextEdit="1"/>
          </p:cNvSpPr>
          <p:nvPr/>
        </p:nvSpPr>
        <p:spPr bwMode="auto">
          <a:xfrm>
            <a:off x="1219200" y="304800"/>
            <a:ext cx="61722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solidFill>
                  <a:srgbClr val="336699"/>
                </a:solidFill>
                <a:effectLst>
                  <a:outerShdw blurRad="63500" dist="46662" dir="2115817" algn="ctr" rotWithShape="0">
                    <a:srgbClr val="C0C0C0">
                      <a:alpha val="74998"/>
                    </a:srgbClr>
                  </a:outerShdw>
                </a:effectLst>
                <a:latin typeface="Times New Roman"/>
                <a:ea typeface="Times New Roman"/>
                <a:cs typeface="Times New Roman"/>
              </a:rPr>
              <a:t>Resultados de P.I.S.A.</a:t>
            </a:r>
          </a:p>
        </p:txBody>
      </p:sp>
      <p:sp>
        <p:nvSpPr>
          <p:cNvPr id="40964" name="Rectangle 4"/>
          <p:cNvSpPr>
            <a:spLocks noGrp="1" noChangeArrowheads="1"/>
          </p:cNvSpPr>
          <p:nvPr>
            <p:ph type="body" sz="half" idx="1"/>
          </p:nvPr>
        </p:nvSpPr>
        <p:spPr>
          <a:xfrm>
            <a:off x="0" y="1524000"/>
            <a:ext cx="3962400" cy="5105400"/>
          </a:xfrm>
          <a:solidFill>
            <a:schemeClr val="accent1"/>
          </a:solidFill>
        </p:spPr>
        <p:txBody>
          <a:bodyPr/>
          <a:lstStyle/>
          <a:p>
            <a:pPr>
              <a:lnSpc>
                <a:spcPct val="90000"/>
              </a:lnSpc>
            </a:pPr>
            <a:endParaRPr kumimoji="1" lang="en-US" b="1" dirty="0"/>
          </a:p>
          <a:p>
            <a:pPr>
              <a:lnSpc>
                <a:spcPct val="90000"/>
              </a:lnSpc>
            </a:pPr>
            <a:r>
              <a:rPr kumimoji="1" lang="en-US" b="1" dirty="0"/>
              <a:t>FINLANDIA</a:t>
            </a:r>
            <a:r>
              <a:rPr kumimoji="1" lang="en-US" dirty="0"/>
              <a:t> </a:t>
            </a:r>
            <a:r>
              <a:rPr kumimoji="1" lang="en-US" dirty="0" err="1"/>
              <a:t>es</a:t>
            </a:r>
            <a:r>
              <a:rPr kumimoji="1" lang="en-US" dirty="0"/>
              <a:t> #1 en </a:t>
            </a:r>
            <a:r>
              <a:rPr kumimoji="1" lang="en-US" dirty="0" err="1"/>
              <a:t>matem</a:t>
            </a:r>
            <a:r>
              <a:rPr kumimoji="1" lang="en-US" altLang="ja-JP" dirty="0" err="1"/>
              <a:t>áticas</a:t>
            </a:r>
            <a:r>
              <a:rPr kumimoji="1" lang="en-US" dirty="0"/>
              <a:t>, </a:t>
            </a:r>
            <a:r>
              <a:rPr kumimoji="1" lang="en-US" dirty="0" err="1"/>
              <a:t>ciencias</a:t>
            </a:r>
            <a:r>
              <a:rPr kumimoji="1" lang="en-US" dirty="0"/>
              <a:t>, y </a:t>
            </a:r>
            <a:r>
              <a:rPr kumimoji="1" lang="en-US" dirty="0" err="1"/>
              <a:t>lenguaje</a:t>
            </a:r>
            <a:r>
              <a:rPr kumimoji="1" lang="en-US" dirty="0"/>
              <a:t>, entre 68 </a:t>
            </a:r>
            <a:r>
              <a:rPr kumimoji="1" lang="en-US" dirty="0" err="1"/>
              <a:t>pa</a:t>
            </a:r>
            <a:r>
              <a:rPr kumimoji="1" lang="en-US" altLang="ja-JP" dirty="0" err="1"/>
              <a:t>í</a:t>
            </a:r>
            <a:r>
              <a:rPr kumimoji="1" lang="en-US" dirty="0" err="1"/>
              <a:t>ses</a:t>
            </a:r>
            <a:r>
              <a:rPr kumimoji="1" lang="en-US" dirty="0"/>
              <a:t>  </a:t>
            </a:r>
            <a:r>
              <a:rPr kumimoji="1" lang="en-US" dirty="0" err="1"/>
              <a:t>aplicando</a:t>
            </a:r>
            <a:r>
              <a:rPr kumimoji="1" lang="en-US" dirty="0"/>
              <a:t> el </a:t>
            </a:r>
            <a:r>
              <a:rPr kumimoji="1" lang="en-US" dirty="0" err="1"/>
              <a:t>ex</a:t>
            </a:r>
            <a:r>
              <a:rPr kumimoji="1" lang="en-US" altLang="ja-JP" dirty="0" err="1"/>
              <a:t>á</a:t>
            </a:r>
            <a:r>
              <a:rPr kumimoji="1" lang="en-US" dirty="0" err="1"/>
              <a:t>men</a:t>
            </a:r>
            <a:r>
              <a:rPr kumimoji="1" lang="en-US" dirty="0"/>
              <a:t>.</a:t>
            </a:r>
          </a:p>
          <a:p>
            <a:pPr>
              <a:lnSpc>
                <a:spcPct val="90000"/>
              </a:lnSpc>
              <a:buFontTx/>
              <a:buNone/>
            </a:pPr>
            <a:endParaRPr kumimoji="1" lang="en-US" dirty="0"/>
          </a:p>
          <a:p>
            <a:pPr>
              <a:lnSpc>
                <a:spcPct val="90000"/>
              </a:lnSpc>
            </a:pPr>
            <a:r>
              <a:rPr kumimoji="1" lang="en-US" dirty="0"/>
              <a:t>South Korea #2</a:t>
            </a:r>
          </a:p>
          <a:p>
            <a:pPr>
              <a:lnSpc>
                <a:spcPct val="90000"/>
              </a:lnSpc>
            </a:pPr>
            <a:r>
              <a:rPr kumimoji="1" lang="en-US" dirty="0"/>
              <a:t>Canada #3</a:t>
            </a:r>
          </a:p>
          <a:p>
            <a:pPr>
              <a:lnSpc>
                <a:spcPct val="90000"/>
              </a:lnSpc>
            </a:pPr>
            <a:endParaRPr kumimoji="1" lang="en-US" dirty="0"/>
          </a:p>
          <a:p>
            <a:pPr>
              <a:lnSpc>
                <a:spcPct val="90000"/>
              </a:lnSpc>
              <a:buFontTx/>
              <a:buNone/>
            </a:pPr>
            <a:r>
              <a:rPr kumimoji="1" lang="en-US" dirty="0"/>
              <a:t>    </a:t>
            </a:r>
            <a:r>
              <a:rPr kumimoji="1" lang="en-US" dirty="0" smtClean="0"/>
              <a:t>     </a:t>
            </a:r>
            <a:r>
              <a:rPr kumimoji="1" lang="en-US" b="1" dirty="0"/>
              <a:t>¿</a:t>
            </a:r>
            <a:r>
              <a:rPr kumimoji="1" lang="en-US" b="1" dirty="0" err="1" smtClean="0"/>
              <a:t>Por</a:t>
            </a:r>
            <a:r>
              <a:rPr kumimoji="1" lang="en-US" b="1" dirty="0" smtClean="0"/>
              <a:t> </a:t>
            </a:r>
            <a:r>
              <a:rPr kumimoji="1" lang="en-US" b="1" dirty="0" err="1" smtClean="0"/>
              <a:t>qu</a:t>
            </a:r>
            <a:r>
              <a:rPr kumimoji="1" lang="en-US" altLang="ja-JP" b="1" dirty="0" err="1" smtClean="0"/>
              <a:t>é</a:t>
            </a:r>
            <a:r>
              <a:rPr kumimoji="1" lang="en-US" altLang="ja-JP" dirty="0"/>
              <a:t>?</a:t>
            </a:r>
            <a:endParaRPr kumimoji="1" lang="en-US" dirty="0"/>
          </a:p>
          <a:p>
            <a:pPr>
              <a:lnSpc>
                <a:spcPct val="90000"/>
              </a:lnSpc>
              <a:buFontTx/>
              <a:buNone/>
            </a:pPr>
            <a:endParaRPr kumimoji="1" lang="en-US" dirty="0"/>
          </a:p>
        </p:txBody>
      </p:sp>
      <p:sp>
        <p:nvSpPr>
          <p:cNvPr id="40965" name="Rectangle 5"/>
          <p:cNvSpPr>
            <a:spLocks noChangeArrowheads="1"/>
          </p:cNvSpPr>
          <p:nvPr/>
        </p:nvSpPr>
        <p:spPr bwMode="auto">
          <a:xfrm>
            <a:off x="3200400" y="12192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ea typeface="ＭＳ Ｐゴシック" charset="0"/>
              <a:cs typeface="ＭＳ Ｐゴシック" charset="0"/>
            </a:endParaRPr>
          </a:p>
        </p:txBody>
      </p:sp>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7876540" y="-10886"/>
            <a:ext cx="1267460" cy="1011555"/>
          </a:xfrm>
          <a:prstGeom prst="rect">
            <a:avLst/>
          </a:prstGeom>
          <a:noFill/>
          <a:ln>
            <a:noFill/>
          </a:ln>
          <a:extLst/>
        </p:spPr>
      </p:pic>
    </p:spTree>
    <p:extLst>
      <p:ext uri="{BB962C8B-B14F-4D97-AF65-F5344CB8AC3E}">
        <p14:creationId xmlns:p14="http://schemas.microsoft.com/office/powerpoint/2010/main" val="3369392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0963"/>
                                        </p:tgtEl>
                                        <p:attrNameLst>
                                          <p:attrName>style.visibility</p:attrName>
                                        </p:attrNameLst>
                                      </p:cBhvr>
                                      <p:to>
                                        <p:strVal val="visible"/>
                                      </p:to>
                                    </p:set>
                                    <p:animEffect transition="in" filter="slide(fromBottom)">
                                      <p:cBhvr>
                                        <p:cTn id="7" dur="500"/>
                                        <p:tgtEl>
                                          <p:spTgt spid="40963"/>
                                        </p:tgtEl>
                                      </p:cBhvr>
                                    </p:animEffect>
                                  </p:childTnLst>
                                  <p:subTnLst>
                                    <p:audio>
                                      <p:cMediaNode>
                                        <p:cTn display="0" masterRel="sameClick">
                                          <p:stCondLst>
                                            <p:cond evt="begin" delay="0">
                                              <p:tn val="5"/>
                                            </p:cond>
                                          </p:stCondLst>
                                          <p:endCondLst>
                                            <p:cond evt="onStopAudio" delay="0">
                                              <p:tgtEl>
                                                <p:sldTgt/>
                                              </p:tgtEl>
                                            </p:cond>
                                          </p:endCondLst>
                                        </p:cTn>
                                        <p:tgtEl>
                                          <p:sndTgt r:embed="rId3" name="Bongo"/>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54" presetClass="entr" presetSubtype="0" accel="100000" fill="hold" grpId="0" nodeType="clickEffect">
                                  <p:stCondLst>
                                    <p:cond delay="0"/>
                                  </p:stCondLst>
                                  <p:childTnLst>
                                    <p:set>
                                      <p:cBhvr>
                                        <p:cTn id="11" dur="1" fill="hold">
                                          <p:stCondLst>
                                            <p:cond delay="0"/>
                                          </p:stCondLst>
                                        </p:cTn>
                                        <p:tgtEl>
                                          <p:spTgt spid="40964">
                                            <p:bg/>
                                          </p:spTgt>
                                        </p:tgtEl>
                                        <p:attrNameLst>
                                          <p:attrName>style.visibility</p:attrName>
                                        </p:attrNameLst>
                                      </p:cBhvr>
                                      <p:to>
                                        <p:strVal val="visible"/>
                                      </p:to>
                                    </p:set>
                                    <p:anim calcmode="lin" valueType="num">
                                      <p:cBhvr>
                                        <p:cTn id="12" dur="500" fill="hold"/>
                                        <p:tgtEl>
                                          <p:spTgt spid="40964">
                                            <p:bg/>
                                          </p:spTgt>
                                        </p:tgtEl>
                                        <p:attrNameLst>
                                          <p:attrName>ppt_w</p:attrName>
                                        </p:attrNameLst>
                                      </p:cBhvr>
                                      <p:tavLst>
                                        <p:tav tm="0">
                                          <p:val>
                                            <p:strVal val="#ppt_w*0.05"/>
                                          </p:val>
                                        </p:tav>
                                        <p:tav tm="100000">
                                          <p:val>
                                            <p:strVal val="#ppt_w"/>
                                          </p:val>
                                        </p:tav>
                                      </p:tavLst>
                                    </p:anim>
                                    <p:anim calcmode="lin" valueType="num">
                                      <p:cBhvr>
                                        <p:cTn id="13" dur="500" fill="hold"/>
                                        <p:tgtEl>
                                          <p:spTgt spid="40964">
                                            <p:bg/>
                                          </p:spTgt>
                                        </p:tgtEl>
                                        <p:attrNameLst>
                                          <p:attrName>ppt_h</p:attrName>
                                        </p:attrNameLst>
                                      </p:cBhvr>
                                      <p:tavLst>
                                        <p:tav tm="0">
                                          <p:val>
                                            <p:strVal val="#ppt_h"/>
                                          </p:val>
                                        </p:tav>
                                        <p:tav tm="100000">
                                          <p:val>
                                            <p:strVal val="#ppt_h"/>
                                          </p:val>
                                        </p:tav>
                                      </p:tavLst>
                                    </p:anim>
                                    <p:anim calcmode="lin" valueType="num">
                                      <p:cBhvr>
                                        <p:cTn id="14" dur="500" fill="hold"/>
                                        <p:tgtEl>
                                          <p:spTgt spid="40964">
                                            <p:bg/>
                                          </p:spTgt>
                                        </p:tgtEl>
                                        <p:attrNameLst>
                                          <p:attrName>ppt_x</p:attrName>
                                        </p:attrNameLst>
                                      </p:cBhvr>
                                      <p:tavLst>
                                        <p:tav tm="0">
                                          <p:val>
                                            <p:strVal val="#ppt_x-.2"/>
                                          </p:val>
                                        </p:tav>
                                        <p:tav tm="100000">
                                          <p:val>
                                            <p:strVal val="#ppt_x"/>
                                          </p:val>
                                        </p:tav>
                                      </p:tavLst>
                                    </p:anim>
                                    <p:anim calcmode="lin" valueType="num">
                                      <p:cBhvr>
                                        <p:cTn id="15" dur="500" fill="hold"/>
                                        <p:tgtEl>
                                          <p:spTgt spid="40964">
                                            <p:bg/>
                                          </p:spTgt>
                                        </p:tgtEl>
                                        <p:attrNameLst>
                                          <p:attrName>ppt_y</p:attrName>
                                        </p:attrNameLst>
                                      </p:cBhvr>
                                      <p:tavLst>
                                        <p:tav tm="0">
                                          <p:val>
                                            <p:strVal val="#ppt_y"/>
                                          </p:val>
                                        </p:tav>
                                        <p:tav tm="100000">
                                          <p:val>
                                            <p:strVal val="#ppt_y"/>
                                          </p:val>
                                        </p:tav>
                                      </p:tavLst>
                                    </p:anim>
                                    <p:animEffect transition="in" filter="fade">
                                      <p:cBhvr>
                                        <p:cTn id="16" dur="500"/>
                                        <p:tgtEl>
                                          <p:spTgt spid="40964">
                                            <p:bg/>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4" presetClass="entr" presetSubtype="0" accel="100000" fill="hold" grpId="0" nodeType="clickEffect">
                                  <p:stCondLst>
                                    <p:cond delay="0"/>
                                  </p:stCondLst>
                                  <p:childTnLst>
                                    <p:set>
                                      <p:cBhvr>
                                        <p:cTn id="20" dur="1" fill="hold">
                                          <p:stCondLst>
                                            <p:cond delay="0"/>
                                          </p:stCondLst>
                                        </p:cTn>
                                        <p:tgtEl>
                                          <p:spTgt spid="40964">
                                            <p:txEl>
                                              <p:pRg st="1" end="1"/>
                                            </p:txEl>
                                          </p:spTgt>
                                        </p:tgtEl>
                                        <p:attrNameLst>
                                          <p:attrName>style.visibility</p:attrName>
                                        </p:attrNameLst>
                                      </p:cBhvr>
                                      <p:to>
                                        <p:strVal val="visible"/>
                                      </p:to>
                                    </p:set>
                                    <p:anim calcmode="lin" valueType="num">
                                      <p:cBhvr>
                                        <p:cTn id="21" dur="500" fill="hold"/>
                                        <p:tgtEl>
                                          <p:spTgt spid="40964">
                                            <p:txEl>
                                              <p:pRg st="1" end="1"/>
                                            </p:txEl>
                                          </p:spTgt>
                                        </p:tgtEl>
                                        <p:attrNameLst>
                                          <p:attrName>ppt_w</p:attrName>
                                        </p:attrNameLst>
                                      </p:cBhvr>
                                      <p:tavLst>
                                        <p:tav tm="0">
                                          <p:val>
                                            <p:strVal val="#ppt_w*0.05"/>
                                          </p:val>
                                        </p:tav>
                                        <p:tav tm="100000">
                                          <p:val>
                                            <p:strVal val="#ppt_w"/>
                                          </p:val>
                                        </p:tav>
                                      </p:tavLst>
                                    </p:anim>
                                    <p:anim calcmode="lin" valueType="num">
                                      <p:cBhvr>
                                        <p:cTn id="22" dur="500" fill="hold"/>
                                        <p:tgtEl>
                                          <p:spTgt spid="40964">
                                            <p:txEl>
                                              <p:pRg st="1" end="1"/>
                                            </p:txEl>
                                          </p:spTgt>
                                        </p:tgtEl>
                                        <p:attrNameLst>
                                          <p:attrName>ppt_h</p:attrName>
                                        </p:attrNameLst>
                                      </p:cBhvr>
                                      <p:tavLst>
                                        <p:tav tm="0">
                                          <p:val>
                                            <p:strVal val="#ppt_h"/>
                                          </p:val>
                                        </p:tav>
                                        <p:tav tm="100000">
                                          <p:val>
                                            <p:strVal val="#ppt_h"/>
                                          </p:val>
                                        </p:tav>
                                      </p:tavLst>
                                    </p:anim>
                                    <p:anim calcmode="lin" valueType="num">
                                      <p:cBhvr>
                                        <p:cTn id="23" dur="500" fill="hold"/>
                                        <p:tgtEl>
                                          <p:spTgt spid="40964">
                                            <p:txEl>
                                              <p:pRg st="1" end="1"/>
                                            </p:txEl>
                                          </p:spTgt>
                                        </p:tgtEl>
                                        <p:attrNameLst>
                                          <p:attrName>ppt_x</p:attrName>
                                        </p:attrNameLst>
                                      </p:cBhvr>
                                      <p:tavLst>
                                        <p:tav tm="0">
                                          <p:val>
                                            <p:strVal val="#ppt_x-.2"/>
                                          </p:val>
                                        </p:tav>
                                        <p:tav tm="100000">
                                          <p:val>
                                            <p:strVal val="#ppt_x"/>
                                          </p:val>
                                        </p:tav>
                                      </p:tavLst>
                                    </p:anim>
                                    <p:anim calcmode="lin" valueType="num">
                                      <p:cBhvr>
                                        <p:cTn id="24" dur="500" fill="hold"/>
                                        <p:tgtEl>
                                          <p:spTgt spid="40964">
                                            <p:txEl>
                                              <p:pRg st="1" end="1"/>
                                            </p:txEl>
                                          </p:spTgt>
                                        </p:tgtEl>
                                        <p:attrNameLst>
                                          <p:attrName>ppt_y</p:attrName>
                                        </p:attrNameLst>
                                      </p:cBhvr>
                                      <p:tavLst>
                                        <p:tav tm="0">
                                          <p:val>
                                            <p:strVal val="#ppt_y"/>
                                          </p:val>
                                        </p:tav>
                                        <p:tav tm="100000">
                                          <p:val>
                                            <p:strVal val="#ppt_y"/>
                                          </p:val>
                                        </p:tav>
                                      </p:tavLst>
                                    </p:anim>
                                    <p:animEffect transition="in" filter="fade">
                                      <p:cBhvr>
                                        <p:cTn id="25" dur="500"/>
                                        <p:tgtEl>
                                          <p:spTgt spid="40964">
                                            <p:txEl>
                                              <p:pRg st="1" end="1"/>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4" presetClass="entr" presetSubtype="0" accel="100000" fill="hold" grpId="0" nodeType="clickEffect">
                                  <p:stCondLst>
                                    <p:cond delay="0"/>
                                  </p:stCondLst>
                                  <p:childTnLst>
                                    <p:set>
                                      <p:cBhvr>
                                        <p:cTn id="29" dur="1" fill="hold">
                                          <p:stCondLst>
                                            <p:cond delay="0"/>
                                          </p:stCondLst>
                                        </p:cTn>
                                        <p:tgtEl>
                                          <p:spTgt spid="40964">
                                            <p:txEl>
                                              <p:pRg st="3" end="3"/>
                                            </p:txEl>
                                          </p:spTgt>
                                        </p:tgtEl>
                                        <p:attrNameLst>
                                          <p:attrName>style.visibility</p:attrName>
                                        </p:attrNameLst>
                                      </p:cBhvr>
                                      <p:to>
                                        <p:strVal val="visible"/>
                                      </p:to>
                                    </p:set>
                                    <p:anim calcmode="lin" valueType="num">
                                      <p:cBhvr>
                                        <p:cTn id="30" dur="500" fill="hold"/>
                                        <p:tgtEl>
                                          <p:spTgt spid="40964">
                                            <p:txEl>
                                              <p:pRg st="3" end="3"/>
                                            </p:txEl>
                                          </p:spTgt>
                                        </p:tgtEl>
                                        <p:attrNameLst>
                                          <p:attrName>ppt_w</p:attrName>
                                        </p:attrNameLst>
                                      </p:cBhvr>
                                      <p:tavLst>
                                        <p:tav tm="0">
                                          <p:val>
                                            <p:strVal val="#ppt_w*0.05"/>
                                          </p:val>
                                        </p:tav>
                                        <p:tav tm="100000">
                                          <p:val>
                                            <p:strVal val="#ppt_w"/>
                                          </p:val>
                                        </p:tav>
                                      </p:tavLst>
                                    </p:anim>
                                    <p:anim calcmode="lin" valueType="num">
                                      <p:cBhvr>
                                        <p:cTn id="31" dur="500" fill="hold"/>
                                        <p:tgtEl>
                                          <p:spTgt spid="40964">
                                            <p:txEl>
                                              <p:pRg st="3" end="3"/>
                                            </p:txEl>
                                          </p:spTgt>
                                        </p:tgtEl>
                                        <p:attrNameLst>
                                          <p:attrName>ppt_h</p:attrName>
                                        </p:attrNameLst>
                                      </p:cBhvr>
                                      <p:tavLst>
                                        <p:tav tm="0">
                                          <p:val>
                                            <p:strVal val="#ppt_h"/>
                                          </p:val>
                                        </p:tav>
                                        <p:tav tm="100000">
                                          <p:val>
                                            <p:strVal val="#ppt_h"/>
                                          </p:val>
                                        </p:tav>
                                      </p:tavLst>
                                    </p:anim>
                                    <p:anim calcmode="lin" valueType="num">
                                      <p:cBhvr>
                                        <p:cTn id="32" dur="500" fill="hold"/>
                                        <p:tgtEl>
                                          <p:spTgt spid="40964">
                                            <p:txEl>
                                              <p:pRg st="3" end="3"/>
                                            </p:txEl>
                                          </p:spTgt>
                                        </p:tgtEl>
                                        <p:attrNameLst>
                                          <p:attrName>ppt_x</p:attrName>
                                        </p:attrNameLst>
                                      </p:cBhvr>
                                      <p:tavLst>
                                        <p:tav tm="0">
                                          <p:val>
                                            <p:strVal val="#ppt_x-.2"/>
                                          </p:val>
                                        </p:tav>
                                        <p:tav tm="100000">
                                          <p:val>
                                            <p:strVal val="#ppt_x"/>
                                          </p:val>
                                        </p:tav>
                                      </p:tavLst>
                                    </p:anim>
                                    <p:anim calcmode="lin" valueType="num">
                                      <p:cBhvr>
                                        <p:cTn id="33" dur="500" fill="hold"/>
                                        <p:tgtEl>
                                          <p:spTgt spid="40964">
                                            <p:txEl>
                                              <p:pRg st="3" end="3"/>
                                            </p:txEl>
                                          </p:spTgt>
                                        </p:tgtEl>
                                        <p:attrNameLst>
                                          <p:attrName>ppt_y</p:attrName>
                                        </p:attrNameLst>
                                      </p:cBhvr>
                                      <p:tavLst>
                                        <p:tav tm="0">
                                          <p:val>
                                            <p:strVal val="#ppt_y"/>
                                          </p:val>
                                        </p:tav>
                                        <p:tav tm="100000">
                                          <p:val>
                                            <p:strVal val="#ppt_y"/>
                                          </p:val>
                                        </p:tav>
                                      </p:tavLst>
                                    </p:anim>
                                    <p:animEffect transition="in" filter="fade">
                                      <p:cBhvr>
                                        <p:cTn id="34" dur="500"/>
                                        <p:tgtEl>
                                          <p:spTgt spid="40964">
                                            <p:txEl>
                                              <p:pRg st="3" end="3"/>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4" presetClass="entr" presetSubtype="0" accel="100000" fill="hold" grpId="0" nodeType="clickEffect">
                                  <p:stCondLst>
                                    <p:cond delay="0"/>
                                  </p:stCondLst>
                                  <p:childTnLst>
                                    <p:set>
                                      <p:cBhvr>
                                        <p:cTn id="38" dur="1" fill="hold">
                                          <p:stCondLst>
                                            <p:cond delay="0"/>
                                          </p:stCondLst>
                                        </p:cTn>
                                        <p:tgtEl>
                                          <p:spTgt spid="40964">
                                            <p:txEl>
                                              <p:pRg st="4" end="4"/>
                                            </p:txEl>
                                          </p:spTgt>
                                        </p:tgtEl>
                                        <p:attrNameLst>
                                          <p:attrName>style.visibility</p:attrName>
                                        </p:attrNameLst>
                                      </p:cBhvr>
                                      <p:to>
                                        <p:strVal val="visible"/>
                                      </p:to>
                                    </p:set>
                                    <p:anim calcmode="lin" valueType="num">
                                      <p:cBhvr>
                                        <p:cTn id="39" dur="500" fill="hold"/>
                                        <p:tgtEl>
                                          <p:spTgt spid="40964">
                                            <p:txEl>
                                              <p:pRg st="4" end="4"/>
                                            </p:txEl>
                                          </p:spTgt>
                                        </p:tgtEl>
                                        <p:attrNameLst>
                                          <p:attrName>ppt_w</p:attrName>
                                        </p:attrNameLst>
                                      </p:cBhvr>
                                      <p:tavLst>
                                        <p:tav tm="0">
                                          <p:val>
                                            <p:strVal val="#ppt_w*0.05"/>
                                          </p:val>
                                        </p:tav>
                                        <p:tav tm="100000">
                                          <p:val>
                                            <p:strVal val="#ppt_w"/>
                                          </p:val>
                                        </p:tav>
                                      </p:tavLst>
                                    </p:anim>
                                    <p:anim calcmode="lin" valueType="num">
                                      <p:cBhvr>
                                        <p:cTn id="40" dur="500" fill="hold"/>
                                        <p:tgtEl>
                                          <p:spTgt spid="40964">
                                            <p:txEl>
                                              <p:pRg st="4" end="4"/>
                                            </p:txEl>
                                          </p:spTgt>
                                        </p:tgtEl>
                                        <p:attrNameLst>
                                          <p:attrName>ppt_h</p:attrName>
                                        </p:attrNameLst>
                                      </p:cBhvr>
                                      <p:tavLst>
                                        <p:tav tm="0">
                                          <p:val>
                                            <p:strVal val="#ppt_h"/>
                                          </p:val>
                                        </p:tav>
                                        <p:tav tm="100000">
                                          <p:val>
                                            <p:strVal val="#ppt_h"/>
                                          </p:val>
                                        </p:tav>
                                      </p:tavLst>
                                    </p:anim>
                                    <p:anim calcmode="lin" valueType="num">
                                      <p:cBhvr>
                                        <p:cTn id="41" dur="500" fill="hold"/>
                                        <p:tgtEl>
                                          <p:spTgt spid="40964">
                                            <p:txEl>
                                              <p:pRg st="4" end="4"/>
                                            </p:txEl>
                                          </p:spTgt>
                                        </p:tgtEl>
                                        <p:attrNameLst>
                                          <p:attrName>ppt_x</p:attrName>
                                        </p:attrNameLst>
                                      </p:cBhvr>
                                      <p:tavLst>
                                        <p:tav tm="0">
                                          <p:val>
                                            <p:strVal val="#ppt_x-.2"/>
                                          </p:val>
                                        </p:tav>
                                        <p:tav tm="100000">
                                          <p:val>
                                            <p:strVal val="#ppt_x"/>
                                          </p:val>
                                        </p:tav>
                                      </p:tavLst>
                                    </p:anim>
                                    <p:anim calcmode="lin" valueType="num">
                                      <p:cBhvr>
                                        <p:cTn id="42" dur="500" fill="hold"/>
                                        <p:tgtEl>
                                          <p:spTgt spid="40964">
                                            <p:txEl>
                                              <p:pRg st="4" end="4"/>
                                            </p:txEl>
                                          </p:spTgt>
                                        </p:tgtEl>
                                        <p:attrNameLst>
                                          <p:attrName>ppt_y</p:attrName>
                                        </p:attrNameLst>
                                      </p:cBhvr>
                                      <p:tavLst>
                                        <p:tav tm="0">
                                          <p:val>
                                            <p:strVal val="#ppt_y"/>
                                          </p:val>
                                        </p:tav>
                                        <p:tav tm="100000">
                                          <p:val>
                                            <p:strVal val="#ppt_y"/>
                                          </p:val>
                                        </p:tav>
                                      </p:tavLst>
                                    </p:anim>
                                    <p:animEffect transition="in" filter="fade">
                                      <p:cBhvr>
                                        <p:cTn id="43" dur="500"/>
                                        <p:tgtEl>
                                          <p:spTgt spid="40964">
                                            <p:txEl>
                                              <p:pRg st="4" end="4"/>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54" presetClass="entr" presetSubtype="0" accel="100000" fill="hold" grpId="0" nodeType="clickEffect">
                                  <p:stCondLst>
                                    <p:cond delay="0"/>
                                  </p:stCondLst>
                                  <p:childTnLst>
                                    <p:set>
                                      <p:cBhvr>
                                        <p:cTn id="47" dur="1" fill="hold">
                                          <p:stCondLst>
                                            <p:cond delay="0"/>
                                          </p:stCondLst>
                                        </p:cTn>
                                        <p:tgtEl>
                                          <p:spTgt spid="40964">
                                            <p:txEl>
                                              <p:pRg st="6" end="6"/>
                                            </p:txEl>
                                          </p:spTgt>
                                        </p:tgtEl>
                                        <p:attrNameLst>
                                          <p:attrName>style.visibility</p:attrName>
                                        </p:attrNameLst>
                                      </p:cBhvr>
                                      <p:to>
                                        <p:strVal val="visible"/>
                                      </p:to>
                                    </p:set>
                                    <p:anim calcmode="lin" valueType="num">
                                      <p:cBhvr>
                                        <p:cTn id="48" dur="500" fill="hold"/>
                                        <p:tgtEl>
                                          <p:spTgt spid="40964">
                                            <p:txEl>
                                              <p:pRg st="6" end="6"/>
                                            </p:txEl>
                                          </p:spTgt>
                                        </p:tgtEl>
                                        <p:attrNameLst>
                                          <p:attrName>ppt_w</p:attrName>
                                        </p:attrNameLst>
                                      </p:cBhvr>
                                      <p:tavLst>
                                        <p:tav tm="0">
                                          <p:val>
                                            <p:strVal val="#ppt_w*0.05"/>
                                          </p:val>
                                        </p:tav>
                                        <p:tav tm="100000">
                                          <p:val>
                                            <p:strVal val="#ppt_w"/>
                                          </p:val>
                                        </p:tav>
                                      </p:tavLst>
                                    </p:anim>
                                    <p:anim calcmode="lin" valueType="num">
                                      <p:cBhvr>
                                        <p:cTn id="49" dur="500" fill="hold"/>
                                        <p:tgtEl>
                                          <p:spTgt spid="40964">
                                            <p:txEl>
                                              <p:pRg st="6" end="6"/>
                                            </p:txEl>
                                          </p:spTgt>
                                        </p:tgtEl>
                                        <p:attrNameLst>
                                          <p:attrName>ppt_h</p:attrName>
                                        </p:attrNameLst>
                                      </p:cBhvr>
                                      <p:tavLst>
                                        <p:tav tm="0">
                                          <p:val>
                                            <p:strVal val="#ppt_h"/>
                                          </p:val>
                                        </p:tav>
                                        <p:tav tm="100000">
                                          <p:val>
                                            <p:strVal val="#ppt_h"/>
                                          </p:val>
                                        </p:tav>
                                      </p:tavLst>
                                    </p:anim>
                                    <p:anim calcmode="lin" valueType="num">
                                      <p:cBhvr>
                                        <p:cTn id="50" dur="500" fill="hold"/>
                                        <p:tgtEl>
                                          <p:spTgt spid="40964">
                                            <p:txEl>
                                              <p:pRg st="6" end="6"/>
                                            </p:txEl>
                                          </p:spTgt>
                                        </p:tgtEl>
                                        <p:attrNameLst>
                                          <p:attrName>ppt_x</p:attrName>
                                        </p:attrNameLst>
                                      </p:cBhvr>
                                      <p:tavLst>
                                        <p:tav tm="0">
                                          <p:val>
                                            <p:strVal val="#ppt_x-.2"/>
                                          </p:val>
                                        </p:tav>
                                        <p:tav tm="100000">
                                          <p:val>
                                            <p:strVal val="#ppt_x"/>
                                          </p:val>
                                        </p:tav>
                                      </p:tavLst>
                                    </p:anim>
                                    <p:anim calcmode="lin" valueType="num">
                                      <p:cBhvr>
                                        <p:cTn id="51" dur="500" fill="hold"/>
                                        <p:tgtEl>
                                          <p:spTgt spid="40964">
                                            <p:txEl>
                                              <p:pRg st="6" end="6"/>
                                            </p:txEl>
                                          </p:spTgt>
                                        </p:tgtEl>
                                        <p:attrNameLst>
                                          <p:attrName>ppt_y</p:attrName>
                                        </p:attrNameLst>
                                      </p:cBhvr>
                                      <p:tavLst>
                                        <p:tav tm="0">
                                          <p:val>
                                            <p:strVal val="#ppt_y"/>
                                          </p:val>
                                        </p:tav>
                                        <p:tav tm="100000">
                                          <p:val>
                                            <p:strVal val="#ppt_y"/>
                                          </p:val>
                                        </p:tav>
                                      </p:tavLst>
                                    </p:anim>
                                    <p:animEffect transition="in" filter="fade">
                                      <p:cBhvr>
                                        <p:cTn id="52" dur="500"/>
                                        <p:tgtEl>
                                          <p:spTgt spid="40964">
                                            <p:txEl>
                                              <p:pRg st="6" end="6"/>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58" presetClass="entr" presetSubtype="0" accel="100000" fill="hold" grpId="0" nodeType="clickEffect">
                                  <p:stCondLst>
                                    <p:cond delay="0"/>
                                  </p:stCondLst>
                                  <p:childTnLst>
                                    <p:set>
                                      <p:cBhvr>
                                        <p:cTn id="56" dur="1" fill="hold">
                                          <p:stCondLst>
                                            <p:cond delay="0"/>
                                          </p:stCondLst>
                                        </p:cTn>
                                        <p:tgtEl>
                                          <p:spTgt spid="40962">
                                            <p:bg/>
                                          </p:spTgt>
                                        </p:tgtEl>
                                        <p:attrNameLst>
                                          <p:attrName>style.visibility</p:attrName>
                                        </p:attrNameLst>
                                      </p:cBhvr>
                                      <p:to>
                                        <p:strVal val="visible"/>
                                      </p:to>
                                    </p:set>
                                    <p:anim calcmode="lin" valueType="num">
                                      <p:cBhvr>
                                        <p:cTn id="57" dur="500" fill="hold"/>
                                        <p:tgtEl>
                                          <p:spTgt spid="40962">
                                            <p:bg/>
                                          </p:spTgt>
                                        </p:tgtEl>
                                        <p:attrNameLst>
                                          <p:attrName>ppt_w</p:attrName>
                                        </p:attrNameLst>
                                      </p:cBhvr>
                                      <p:tavLst>
                                        <p:tav tm="0">
                                          <p:val>
                                            <p:strVal val="#ppt_w*2.5"/>
                                          </p:val>
                                        </p:tav>
                                        <p:tav tm="100000">
                                          <p:val>
                                            <p:strVal val="#ppt_w"/>
                                          </p:val>
                                        </p:tav>
                                      </p:tavLst>
                                    </p:anim>
                                    <p:anim calcmode="lin" valueType="num">
                                      <p:cBhvr>
                                        <p:cTn id="58" dur="500" fill="hold"/>
                                        <p:tgtEl>
                                          <p:spTgt spid="40962">
                                            <p:bg/>
                                          </p:spTgt>
                                        </p:tgtEl>
                                        <p:attrNameLst>
                                          <p:attrName>ppt_h</p:attrName>
                                        </p:attrNameLst>
                                      </p:cBhvr>
                                      <p:tavLst>
                                        <p:tav tm="0">
                                          <p:val>
                                            <p:strVal val="#ppt_h*0.01"/>
                                          </p:val>
                                        </p:tav>
                                        <p:tav tm="100000">
                                          <p:val>
                                            <p:strVal val="#ppt_h"/>
                                          </p:val>
                                        </p:tav>
                                      </p:tavLst>
                                    </p:anim>
                                    <p:anim calcmode="lin" valueType="num">
                                      <p:cBhvr>
                                        <p:cTn id="59" dur="500" fill="hold"/>
                                        <p:tgtEl>
                                          <p:spTgt spid="40962">
                                            <p:bg/>
                                          </p:spTgt>
                                        </p:tgtEl>
                                        <p:attrNameLst>
                                          <p:attrName>ppt_x</p:attrName>
                                        </p:attrNameLst>
                                      </p:cBhvr>
                                      <p:tavLst>
                                        <p:tav tm="0">
                                          <p:val>
                                            <p:strVal val="#ppt_x"/>
                                          </p:val>
                                        </p:tav>
                                        <p:tav tm="100000">
                                          <p:val>
                                            <p:strVal val="#ppt_x"/>
                                          </p:val>
                                        </p:tav>
                                      </p:tavLst>
                                    </p:anim>
                                    <p:anim calcmode="lin" valueType="num">
                                      <p:cBhvr>
                                        <p:cTn id="60" dur="500" fill="hold"/>
                                        <p:tgtEl>
                                          <p:spTgt spid="40962">
                                            <p:bg/>
                                          </p:spTgt>
                                        </p:tgtEl>
                                        <p:attrNameLst>
                                          <p:attrName>ppt_y</p:attrName>
                                        </p:attrNameLst>
                                      </p:cBhvr>
                                      <p:tavLst>
                                        <p:tav tm="0">
                                          <p:val>
                                            <p:strVal val="#ppt_h+1"/>
                                          </p:val>
                                        </p:tav>
                                        <p:tav tm="100000">
                                          <p:val>
                                            <p:strVal val="#ppt_y"/>
                                          </p:val>
                                        </p:tav>
                                      </p:tavLst>
                                    </p:anim>
                                    <p:animEffect transition="in" filter="fade">
                                      <p:cBhvr>
                                        <p:cTn id="61" dur="500"/>
                                        <p:tgtEl>
                                          <p:spTgt spid="40962">
                                            <p:bg/>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58" presetClass="entr" presetSubtype="0" accel="100000" fill="hold" grpId="0" nodeType="clickEffect">
                                  <p:stCondLst>
                                    <p:cond delay="0"/>
                                  </p:stCondLst>
                                  <p:childTnLst>
                                    <p:set>
                                      <p:cBhvr>
                                        <p:cTn id="65" dur="1" fill="hold">
                                          <p:stCondLst>
                                            <p:cond delay="0"/>
                                          </p:stCondLst>
                                        </p:cTn>
                                        <p:tgtEl>
                                          <p:spTgt spid="40962">
                                            <p:txEl>
                                              <p:pRg st="0" end="0"/>
                                            </p:txEl>
                                          </p:spTgt>
                                        </p:tgtEl>
                                        <p:attrNameLst>
                                          <p:attrName>style.visibility</p:attrName>
                                        </p:attrNameLst>
                                      </p:cBhvr>
                                      <p:to>
                                        <p:strVal val="visible"/>
                                      </p:to>
                                    </p:set>
                                    <p:anim calcmode="lin" valueType="num">
                                      <p:cBhvr>
                                        <p:cTn id="66" dur="500" fill="hold"/>
                                        <p:tgtEl>
                                          <p:spTgt spid="40962">
                                            <p:txEl>
                                              <p:pRg st="0" end="0"/>
                                            </p:txEl>
                                          </p:spTgt>
                                        </p:tgtEl>
                                        <p:attrNameLst>
                                          <p:attrName>ppt_w</p:attrName>
                                        </p:attrNameLst>
                                      </p:cBhvr>
                                      <p:tavLst>
                                        <p:tav tm="0">
                                          <p:val>
                                            <p:strVal val="#ppt_w*2.5"/>
                                          </p:val>
                                        </p:tav>
                                        <p:tav tm="100000">
                                          <p:val>
                                            <p:strVal val="#ppt_w"/>
                                          </p:val>
                                        </p:tav>
                                      </p:tavLst>
                                    </p:anim>
                                    <p:anim calcmode="lin" valueType="num">
                                      <p:cBhvr>
                                        <p:cTn id="67" dur="500" fill="hold"/>
                                        <p:tgtEl>
                                          <p:spTgt spid="40962">
                                            <p:txEl>
                                              <p:pRg st="0" end="0"/>
                                            </p:txEl>
                                          </p:spTgt>
                                        </p:tgtEl>
                                        <p:attrNameLst>
                                          <p:attrName>ppt_h</p:attrName>
                                        </p:attrNameLst>
                                      </p:cBhvr>
                                      <p:tavLst>
                                        <p:tav tm="0">
                                          <p:val>
                                            <p:strVal val="#ppt_h*0.01"/>
                                          </p:val>
                                        </p:tav>
                                        <p:tav tm="100000">
                                          <p:val>
                                            <p:strVal val="#ppt_h"/>
                                          </p:val>
                                        </p:tav>
                                      </p:tavLst>
                                    </p:anim>
                                    <p:anim calcmode="lin" valueType="num">
                                      <p:cBhvr>
                                        <p:cTn id="68" dur="500" fill="hold"/>
                                        <p:tgtEl>
                                          <p:spTgt spid="40962">
                                            <p:txEl>
                                              <p:pRg st="0" end="0"/>
                                            </p:txEl>
                                          </p:spTgt>
                                        </p:tgtEl>
                                        <p:attrNameLst>
                                          <p:attrName>ppt_x</p:attrName>
                                        </p:attrNameLst>
                                      </p:cBhvr>
                                      <p:tavLst>
                                        <p:tav tm="0">
                                          <p:val>
                                            <p:strVal val="#ppt_x"/>
                                          </p:val>
                                        </p:tav>
                                        <p:tav tm="100000">
                                          <p:val>
                                            <p:strVal val="#ppt_x"/>
                                          </p:val>
                                        </p:tav>
                                      </p:tavLst>
                                    </p:anim>
                                    <p:anim calcmode="lin" valueType="num">
                                      <p:cBhvr>
                                        <p:cTn id="69" dur="500" fill="hold"/>
                                        <p:tgtEl>
                                          <p:spTgt spid="40962">
                                            <p:txEl>
                                              <p:pRg st="0" end="0"/>
                                            </p:txEl>
                                          </p:spTgt>
                                        </p:tgtEl>
                                        <p:attrNameLst>
                                          <p:attrName>ppt_y</p:attrName>
                                        </p:attrNameLst>
                                      </p:cBhvr>
                                      <p:tavLst>
                                        <p:tav tm="0">
                                          <p:val>
                                            <p:strVal val="#ppt_h+1"/>
                                          </p:val>
                                        </p:tav>
                                        <p:tav tm="100000">
                                          <p:val>
                                            <p:strVal val="#ppt_y"/>
                                          </p:val>
                                        </p:tav>
                                      </p:tavLst>
                                    </p:anim>
                                    <p:animEffect transition="in" filter="fade">
                                      <p:cBhvr>
                                        <p:cTn id="70" dur="500"/>
                                        <p:tgtEl>
                                          <p:spTgt spid="40962">
                                            <p:txEl>
                                              <p:pRg st="0" end="0"/>
                                            </p:txEl>
                                          </p:spTgt>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58" presetClass="entr" presetSubtype="0" accel="100000" fill="hold" grpId="0" nodeType="clickEffect">
                                  <p:stCondLst>
                                    <p:cond delay="0"/>
                                  </p:stCondLst>
                                  <p:childTnLst>
                                    <p:set>
                                      <p:cBhvr>
                                        <p:cTn id="74" dur="1" fill="hold">
                                          <p:stCondLst>
                                            <p:cond delay="0"/>
                                          </p:stCondLst>
                                        </p:cTn>
                                        <p:tgtEl>
                                          <p:spTgt spid="40962">
                                            <p:txEl>
                                              <p:pRg st="1" end="1"/>
                                            </p:txEl>
                                          </p:spTgt>
                                        </p:tgtEl>
                                        <p:attrNameLst>
                                          <p:attrName>style.visibility</p:attrName>
                                        </p:attrNameLst>
                                      </p:cBhvr>
                                      <p:to>
                                        <p:strVal val="visible"/>
                                      </p:to>
                                    </p:set>
                                    <p:anim calcmode="lin" valueType="num">
                                      <p:cBhvr>
                                        <p:cTn id="75" dur="500" fill="hold"/>
                                        <p:tgtEl>
                                          <p:spTgt spid="40962">
                                            <p:txEl>
                                              <p:pRg st="1" end="1"/>
                                            </p:txEl>
                                          </p:spTgt>
                                        </p:tgtEl>
                                        <p:attrNameLst>
                                          <p:attrName>ppt_w</p:attrName>
                                        </p:attrNameLst>
                                      </p:cBhvr>
                                      <p:tavLst>
                                        <p:tav tm="0">
                                          <p:val>
                                            <p:strVal val="#ppt_w*2.5"/>
                                          </p:val>
                                        </p:tav>
                                        <p:tav tm="100000">
                                          <p:val>
                                            <p:strVal val="#ppt_w"/>
                                          </p:val>
                                        </p:tav>
                                      </p:tavLst>
                                    </p:anim>
                                    <p:anim calcmode="lin" valueType="num">
                                      <p:cBhvr>
                                        <p:cTn id="76" dur="500" fill="hold"/>
                                        <p:tgtEl>
                                          <p:spTgt spid="40962">
                                            <p:txEl>
                                              <p:pRg st="1" end="1"/>
                                            </p:txEl>
                                          </p:spTgt>
                                        </p:tgtEl>
                                        <p:attrNameLst>
                                          <p:attrName>ppt_h</p:attrName>
                                        </p:attrNameLst>
                                      </p:cBhvr>
                                      <p:tavLst>
                                        <p:tav tm="0">
                                          <p:val>
                                            <p:strVal val="#ppt_h*0.01"/>
                                          </p:val>
                                        </p:tav>
                                        <p:tav tm="100000">
                                          <p:val>
                                            <p:strVal val="#ppt_h"/>
                                          </p:val>
                                        </p:tav>
                                      </p:tavLst>
                                    </p:anim>
                                    <p:anim calcmode="lin" valueType="num">
                                      <p:cBhvr>
                                        <p:cTn id="77" dur="500" fill="hold"/>
                                        <p:tgtEl>
                                          <p:spTgt spid="40962">
                                            <p:txEl>
                                              <p:pRg st="1" end="1"/>
                                            </p:txEl>
                                          </p:spTgt>
                                        </p:tgtEl>
                                        <p:attrNameLst>
                                          <p:attrName>ppt_x</p:attrName>
                                        </p:attrNameLst>
                                      </p:cBhvr>
                                      <p:tavLst>
                                        <p:tav tm="0">
                                          <p:val>
                                            <p:strVal val="#ppt_x"/>
                                          </p:val>
                                        </p:tav>
                                        <p:tav tm="100000">
                                          <p:val>
                                            <p:strVal val="#ppt_x"/>
                                          </p:val>
                                        </p:tav>
                                      </p:tavLst>
                                    </p:anim>
                                    <p:anim calcmode="lin" valueType="num">
                                      <p:cBhvr>
                                        <p:cTn id="78" dur="500" fill="hold"/>
                                        <p:tgtEl>
                                          <p:spTgt spid="40962">
                                            <p:txEl>
                                              <p:pRg st="1" end="1"/>
                                            </p:txEl>
                                          </p:spTgt>
                                        </p:tgtEl>
                                        <p:attrNameLst>
                                          <p:attrName>ppt_y</p:attrName>
                                        </p:attrNameLst>
                                      </p:cBhvr>
                                      <p:tavLst>
                                        <p:tav tm="0">
                                          <p:val>
                                            <p:strVal val="#ppt_h+1"/>
                                          </p:val>
                                        </p:tav>
                                        <p:tav tm="100000">
                                          <p:val>
                                            <p:strVal val="#ppt_y"/>
                                          </p:val>
                                        </p:tav>
                                      </p:tavLst>
                                    </p:anim>
                                    <p:animEffect transition="in" filter="fade">
                                      <p:cBhvr>
                                        <p:cTn id="79" dur="500"/>
                                        <p:tgtEl>
                                          <p:spTgt spid="40962">
                                            <p:txEl>
                                              <p:pRg st="1" end="1"/>
                                            </p:txEl>
                                          </p:spTgt>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58" presetClass="entr" presetSubtype="0" accel="100000" fill="hold" grpId="0" nodeType="clickEffect">
                                  <p:stCondLst>
                                    <p:cond delay="0"/>
                                  </p:stCondLst>
                                  <p:childTnLst>
                                    <p:set>
                                      <p:cBhvr>
                                        <p:cTn id="83" dur="1" fill="hold">
                                          <p:stCondLst>
                                            <p:cond delay="0"/>
                                          </p:stCondLst>
                                        </p:cTn>
                                        <p:tgtEl>
                                          <p:spTgt spid="40962">
                                            <p:txEl>
                                              <p:pRg st="2" end="2"/>
                                            </p:txEl>
                                          </p:spTgt>
                                        </p:tgtEl>
                                        <p:attrNameLst>
                                          <p:attrName>style.visibility</p:attrName>
                                        </p:attrNameLst>
                                      </p:cBhvr>
                                      <p:to>
                                        <p:strVal val="visible"/>
                                      </p:to>
                                    </p:set>
                                    <p:anim calcmode="lin" valueType="num">
                                      <p:cBhvr>
                                        <p:cTn id="84" dur="500" fill="hold"/>
                                        <p:tgtEl>
                                          <p:spTgt spid="40962">
                                            <p:txEl>
                                              <p:pRg st="2" end="2"/>
                                            </p:txEl>
                                          </p:spTgt>
                                        </p:tgtEl>
                                        <p:attrNameLst>
                                          <p:attrName>ppt_w</p:attrName>
                                        </p:attrNameLst>
                                      </p:cBhvr>
                                      <p:tavLst>
                                        <p:tav tm="0">
                                          <p:val>
                                            <p:strVal val="#ppt_w*2.5"/>
                                          </p:val>
                                        </p:tav>
                                        <p:tav tm="100000">
                                          <p:val>
                                            <p:strVal val="#ppt_w"/>
                                          </p:val>
                                        </p:tav>
                                      </p:tavLst>
                                    </p:anim>
                                    <p:anim calcmode="lin" valueType="num">
                                      <p:cBhvr>
                                        <p:cTn id="85" dur="500" fill="hold"/>
                                        <p:tgtEl>
                                          <p:spTgt spid="40962">
                                            <p:txEl>
                                              <p:pRg st="2" end="2"/>
                                            </p:txEl>
                                          </p:spTgt>
                                        </p:tgtEl>
                                        <p:attrNameLst>
                                          <p:attrName>ppt_h</p:attrName>
                                        </p:attrNameLst>
                                      </p:cBhvr>
                                      <p:tavLst>
                                        <p:tav tm="0">
                                          <p:val>
                                            <p:strVal val="#ppt_h*0.01"/>
                                          </p:val>
                                        </p:tav>
                                        <p:tav tm="100000">
                                          <p:val>
                                            <p:strVal val="#ppt_h"/>
                                          </p:val>
                                        </p:tav>
                                      </p:tavLst>
                                    </p:anim>
                                    <p:anim calcmode="lin" valueType="num">
                                      <p:cBhvr>
                                        <p:cTn id="86" dur="500" fill="hold"/>
                                        <p:tgtEl>
                                          <p:spTgt spid="40962">
                                            <p:txEl>
                                              <p:pRg st="2" end="2"/>
                                            </p:txEl>
                                          </p:spTgt>
                                        </p:tgtEl>
                                        <p:attrNameLst>
                                          <p:attrName>ppt_x</p:attrName>
                                        </p:attrNameLst>
                                      </p:cBhvr>
                                      <p:tavLst>
                                        <p:tav tm="0">
                                          <p:val>
                                            <p:strVal val="#ppt_x"/>
                                          </p:val>
                                        </p:tav>
                                        <p:tav tm="100000">
                                          <p:val>
                                            <p:strVal val="#ppt_x"/>
                                          </p:val>
                                        </p:tav>
                                      </p:tavLst>
                                    </p:anim>
                                    <p:anim calcmode="lin" valueType="num">
                                      <p:cBhvr>
                                        <p:cTn id="87" dur="500" fill="hold"/>
                                        <p:tgtEl>
                                          <p:spTgt spid="40962">
                                            <p:txEl>
                                              <p:pRg st="2" end="2"/>
                                            </p:txEl>
                                          </p:spTgt>
                                        </p:tgtEl>
                                        <p:attrNameLst>
                                          <p:attrName>ppt_y</p:attrName>
                                        </p:attrNameLst>
                                      </p:cBhvr>
                                      <p:tavLst>
                                        <p:tav tm="0">
                                          <p:val>
                                            <p:strVal val="#ppt_h+1"/>
                                          </p:val>
                                        </p:tav>
                                        <p:tav tm="100000">
                                          <p:val>
                                            <p:strVal val="#ppt_y"/>
                                          </p:val>
                                        </p:tav>
                                      </p:tavLst>
                                    </p:anim>
                                    <p:animEffect transition="in" filter="fade">
                                      <p:cBhvr>
                                        <p:cTn id="88" dur="500"/>
                                        <p:tgtEl>
                                          <p:spTgt spid="40962">
                                            <p:txEl>
                                              <p:pRg st="2" end="2"/>
                                            </p:txEl>
                                          </p:spTgt>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58" presetClass="entr" presetSubtype="0" accel="100000" fill="hold" grpId="0" nodeType="clickEffect">
                                  <p:stCondLst>
                                    <p:cond delay="0"/>
                                  </p:stCondLst>
                                  <p:childTnLst>
                                    <p:set>
                                      <p:cBhvr>
                                        <p:cTn id="92" dur="1" fill="hold">
                                          <p:stCondLst>
                                            <p:cond delay="0"/>
                                          </p:stCondLst>
                                        </p:cTn>
                                        <p:tgtEl>
                                          <p:spTgt spid="40962">
                                            <p:txEl>
                                              <p:pRg st="3" end="3"/>
                                            </p:txEl>
                                          </p:spTgt>
                                        </p:tgtEl>
                                        <p:attrNameLst>
                                          <p:attrName>style.visibility</p:attrName>
                                        </p:attrNameLst>
                                      </p:cBhvr>
                                      <p:to>
                                        <p:strVal val="visible"/>
                                      </p:to>
                                    </p:set>
                                    <p:anim calcmode="lin" valueType="num">
                                      <p:cBhvr>
                                        <p:cTn id="93" dur="500" fill="hold"/>
                                        <p:tgtEl>
                                          <p:spTgt spid="40962">
                                            <p:txEl>
                                              <p:pRg st="3" end="3"/>
                                            </p:txEl>
                                          </p:spTgt>
                                        </p:tgtEl>
                                        <p:attrNameLst>
                                          <p:attrName>ppt_w</p:attrName>
                                        </p:attrNameLst>
                                      </p:cBhvr>
                                      <p:tavLst>
                                        <p:tav tm="0">
                                          <p:val>
                                            <p:strVal val="#ppt_w*2.5"/>
                                          </p:val>
                                        </p:tav>
                                        <p:tav tm="100000">
                                          <p:val>
                                            <p:strVal val="#ppt_w"/>
                                          </p:val>
                                        </p:tav>
                                      </p:tavLst>
                                    </p:anim>
                                    <p:anim calcmode="lin" valueType="num">
                                      <p:cBhvr>
                                        <p:cTn id="94" dur="500" fill="hold"/>
                                        <p:tgtEl>
                                          <p:spTgt spid="40962">
                                            <p:txEl>
                                              <p:pRg st="3" end="3"/>
                                            </p:txEl>
                                          </p:spTgt>
                                        </p:tgtEl>
                                        <p:attrNameLst>
                                          <p:attrName>ppt_h</p:attrName>
                                        </p:attrNameLst>
                                      </p:cBhvr>
                                      <p:tavLst>
                                        <p:tav tm="0">
                                          <p:val>
                                            <p:strVal val="#ppt_h*0.01"/>
                                          </p:val>
                                        </p:tav>
                                        <p:tav tm="100000">
                                          <p:val>
                                            <p:strVal val="#ppt_h"/>
                                          </p:val>
                                        </p:tav>
                                      </p:tavLst>
                                    </p:anim>
                                    <p:anim calcmode="lin" valueType="num">
                                      <p:cBhvr>
                                        <p:cTn id="95" dur="500" fill="hold"/>
                                        <p:tgtEl>
                                          <p:spTgt spid="40962">
                                            <p:txEl>
                                              <p:pRg st="3" end="3"/>
                                            </p:txEl>
                                          </p:spTgt>
                                        </p:tgtEl>
                                        <p:attrNameLst>
                                          <p:attrName>ppt_x</p:attrName>
                                        </p:attrNameLst>
                                      </p:cBhvr>
                                      <p:tavLst>
                                        <p:tav tm="0">
                                          <p:val>
                                            <p:strVal val="#ppt_x"/>
                                          </p:val>
                                        </p:tav>
                                        <p:tav tm="100000">
                                          <p:val>
                                            <p:strVal val="#ppt_x"/>
                                          </p:val>
                                        </p:tav>
                                      </p:tavLst>
                                    </p:anim>
                                    <p:anim calcmode="lin" valueType="num">
                                      <p:cBhvr>
                                        <p:cTn id="96" dur="500" fill="hold"/>
                                        <p:tgtEl>
                                          <p:spTgt spid="40962">
                                            <p:txEl>
                                              <p:pRg st="3" end="3"/>
                                            </p:txEl>
                                          </p:spTgt>
                                        </p:tgtEl>
                                        <p:attrNameLst>
                                          <p:attrName>ppt_y</p:attrName>
                                        </p:attrNameLst>
                                      </p:cBhvr>
                                      <p:tavLst>
                                        <p:tav tm="0">
                                          <p:val>
                                            <p:strVal val="#ppt_h+1"/>
                                          </p:val>
                                        </p:tav>
                                        <p:tav tm="100000">
                                          <p:val>
                                            <p:strVal val="#ppt_y"/>
                                          </p:val>
                                        </p:tav>
                                      </p:tavLst>
                                    </p:anim>
                                    <p:animEffect transition="in" filter="fade">
                                      <p:cBhvr>
                                        <p:cTn id="97" dur="500"/>
                                        <p:tgtEl>
                                          <p:spTgt spid="40962">
                                            <p:txEl>
                                              <p:pRg st="3" end="3"/>
                                            </p:txEl>
                                          </p:spTgt>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58" presetClass="entr" presetSubtype="0" accel="100000" fill="hold" grpId="0" nodeType="clickEffect">
                                  <p:stCondLst>
                                    <p:cond delay="0"/>
                                  </p:stCondLst>
                                  <p:childTnLst>
                                    <p:set>
                                      <p:cBhvr>
                                        <p:cTn id="101" dur="1" fill="hold">
                                          <p:stCondLst>
                                            <p:cond delay="0"/>
                                          </p:stCondLst>
                                        </p:cTn>
                                        <p:tgtEl>
                                          <p:spTgt spid="40962">
                                            <p:txEl>
                                              <p:pRg st="4" end="4"/>
                                            </p:txEl>
                                          </p:spTgt>
                                        </p:tgtEl>
                                        <p:attrNameLst>
                                          <p:attrName>style.visibility</p:attrName>
                                        </p:attrNameLst>
                                      </p:cBhvr>
                                      <p:to>
                                        <p:strVal val="visible"/>
                                      </p:to>
                                    </p:set>
                                    <p:anim calcmode="lin" valueType="num">
                                      <p:cBhvr>
                                        <p:cTn id="102" dur="500" fill="hold"/>
                                        <p:tgtEl>
                                          <p:spTgt spid="40962">
                                            <p:txEl>
                                              <p:pRg st="4" end="4"/>
                                            </p:txEl>
                                          </p:spTgt>
                                        </p:tgtEl>
                                        <p:attrNameLst>
                                          <p:attrName>ppt_w</p:attrName>
                                        </p:attrNameLst>
                                      </p:cBhvr>
                                      <p:tavLst>
                                        <p:tav tm="0">
                                          <p:val>
                                            <p:strVal val="#ppt_w*2.5"/>
                                          </p:val>
                                        </p:tav>
                                        <p:tav tm="100000">
                                          <p:val>
                                            <p:strVal val="#ppt_w"/>
                                          </p:val>
                                        </p:tav>
                                      </p:tavLst>
                                    </p:anim>
                                    <p:anim calcmode="lin" valueType="num">
                                      <p:cBhvr>
                                        <p:cTn id="103" dur="500" fill="hold"/>
                                        <p:tgtEl>
                                          <p:spTgt spid="40962">
                                            <p:txEl>
                                              <p:pRg st="4" end="4"/>
                                            </p:txEl>
                                          </p:spTgt>
                                        </p:tgtEl>
                                        <p:attrNameLst>
                                          <p:attrName>ppt_h</p:attrName>
                                        </p:attrNameLst>
                                      </p:cBhvr>
                                      <p:tavLst>
                                        <p:tav tm="0">
                                          <p:val>
                                            <p:strVal val="#ppt_h*0.01"/>
                                          </p:val>
                                        </p:tav>
                                        <p:tav tm="100000">
                                          <p:val>
                                            <p:strVal val="#ppt_h"/>
                                          </p:val>
                                        </p:tav>
                                      </p:tavLst>
                                    </p:anim>
                                    <p:anim calcmode="lin" valueType="num">
                                      <p:cBhvr>
                                        <p:cTn id="104" dur="500" fill="hold"/>
                                        <p:tgtEl>
                                          <p:spTgt spid="40962">
                                            <p:txEl>
                                              <p:pRg st="4" end="4"/>
                                            </p:txEl>
                                          </p:spTgt>
                                        </p:tgtEl>
                                        <p:attrNameLst>
                                          <p:attrName>ppt_x</p:attrName>
                                        </p:attrNameLst>
                                      </p:cBhvr>
                                      <p:tavLst>
                                        <p:tav tm="0">
                                          <p:val>
                                            <p:strVal val="#ppt_x"/>
                                          </p:val>
                                        </p:tav>
                                        <p:tav tm="100000">
                                          <p:val>
                                            <p:strVal val="#ppt_x"/>
                                          </p:val>
                                        </p:tav>
                                      </p:tavLst>
                                    </p:anim>
                                    <p:anim calcmode="lin" valueType="num">
                                      <p:cBhvr>
                                        <p:cTn id="105" dur="500" fill="hold"/>
                                        <p:tgtEl>
                                          <p:spTgt spid="40962">
                                            <p:txEl>
                                              <p:pRg st="4" end="4"/>
                                            </p:txEl>
                                          </p:spTgt>
                                        </p:tgtEl>
                                        <p:attrNameLst>
                                          <p:attrName>ppt_y</p:attrName>
                                        </p:attrNameLst>
                                      </p:cBhvr>
                                      <p:tavLst>
                                        <p:tav tm="0">
                                          <p:val>
                                            <p:strVal val="#ppt_h+1"/>
                                          </p:val>
                                        </p:tav>
                                        <p:tav tm="100000">
                                          <p:val>
                                            <p:strVal val="#ppt_y"/>
                                          </p:val>
                                        </p:tav>
                                      </p:tavLst>
                                    </p:anim>
                                    <p:animEffect transition="in" filter="fade">
                                      <p:cBhvr>
                                        <p:cTn id="106" dur="500"/>
                                        <p:tgtEl>
                                          <p:spTgt spid="40962">
                                            <p:txEl>
                                              <p:pRg st="4" end="4"/>
                                            </p:txEl>
                                          </p:spTgt>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58" presetClass="entr" presetSubtype="0" accel="100000" fill="hold" grpId="0" nodeType="clickEffect">
                                  <p:stCondLst>
                                    <p:cond delay="0"/>
                                  </p:stCondLst>
                                  <p:childTnLst>
                                    <p:set>
                                      <p:cBhvr>
                                        <p:cTn id="110" dur="1" fill="hold">
                                          <p:stCondLst>
                                            <p:cond delay="0"/>
                                          </p:stCondLst>
                                        </p:cTn>
                                        <p:tgtEl>
                                          <p:spTgt spid="40962">
                                            <p:txEl>
                                              <p:pRg st="5" end="5"/>
                                            </p:txEl>
                                          </p:spTgt>
                                        </p:tgtEl>
                                        <p:attrNameLst>
                                          <p:attrName>style.visibility</p:attrName>
                                        </p:attrNameLst>
                                      </p:cBhvr>
                                      <p:to>
                                        <p:strVal val="visible"/>
                                      </p:to>
                                    </p:set>
                                    <p:anim calcmode="lin" valueType="num">
                                      <p:cBhvr>
                                        <p:cTn id="111" dur="500" fill="hold"/>
                                        <p:tgtEl>
                                          <p:spTgt spid="40962">
                                            <p:txEl>
                                              <p:pRg st="5" end="5"/>
                                            </p:txEl>
                                          </p:spTgt>
                                        </p:tgtEl>
                                        <p:attrNameLst>
                                          <p:attrName>ppt_w</p:attrName>
                                        </p:attrNameLst>
                                      </p:cBhvr>
                                      <p:tavLst>
                                        <p:tav tm="0">
                                          <p:val>
                                            <p:strVal val="#ppt_w*2.5"/>
                                          </p:val>
                                        </p:tav>
                                        <p:tav tm="100000">
                                          <p:val>
                                            <p:strVal val="#ppt_w"/>
                                          </p:val>
                                        </p:tav>
                                      </p:tavLst>
                                    </p:anim>
                                    <p:anim calcmode="lin" valueType="num">
                                      <p:cBhvr>
                                        <p:cTn id="112" dur="500" fill="hold"/>
                                        <p:tgtEl>
                                          <p:spTgt spid="40962">
                                            <p:txEl>
                                              <p:pRg st="5" end="5"/>
                                            </p:txEl>
                                          </p:spTgt>
                                        </p:tgtEl>
                                        <p:attrNameLst>
                                          <p:attrName>ppt_h</p:attrName>
                                        </p:attrNameLst>
                                      </p:cBhvr>
                                      <p:tavLst>
                                        <p:tav tm="0">
                                          <p:val>
                                            <p:strVal val="#ppt_h*0.01"/>
                                          </p:val>
                                        </p:tav>
                                        <p:tav tm="100000">
                                          <p:val>
                                            <p:strVal val="#ppt_h"/>
                                          </p:val>
                                        </p:tav>
                                      </p:tavLst>
                                    </p:anim>
                                    <p:anim calcmode="lin" valueType="num">
                                      <p:cBhvr>
                                        <p:cTn id="113" dur="500" fill="hold"/>
                                        <p:tgtEl>
                                          <p:spTgt spid="40962">
                                            <p:txEl>
                                              <p:pRg st="5" end="5"/>
                                            </p:txEl>
                                          </p:spTgt>
                                        </p:tgtEl>
                                        <p:attrNameLst>
                                          <p:attrName>ppt_x</p:attrName>
                                        </p:attrNameLst>
                                      </p:cBhvr>
                                      <p:tavLst>
                                        <p:tav tm="0">
                                          <p:val>
                                            <p:strVal val="#ppt_x"/>
                                          </p:val>
                                        </p:tav>
                                        <p:tav tm="100000">
                                          <p:val>
                                            <p:strVal val="#ppt_x"/>
                                          </p:val>
                                        </p:tav>
                                      </p:tavLst>
                                    </p:anim>
                                    <p:anim calcmode="lin" valueType="num">
                                      <p:cBhvr>
                                        <p:cTn id="114" dur="500" fill="hold"/>
                                        <p:tgtEl>
                                          <p:spTgt spid="40962">
                                            <p:txEl>
                                              <p:pRg st="5" end="5"/>
                                            </p:txEl>
                                          </p:spTgt>
                                        </p:tgtEl>
                                        <p:attrNameLst>
                                          <p:attrName>ppt_y</p:attrName>
                                        </p:attrNameLst>
                                      </p:cBhvr>
                                      <p:tavLst>
                                        <p:tav tm="0">
                                          <p:val>
                                            <p:strVal val="#ppt_h+1"/>
                                          </p:val>
                                        </p:tav>
                                        <p:tav tm="100000">
                                          <p:val>
                                            <p:strVal val="#ppt_y"/>
                                          </p:val>
                                        </p:tav>
                                      </p:tavLst>
                                    </p:anim>
                                    <p:animEffect transition="in" filter="fade">
                                      <p:cBhvr>
                                        <p:cTn id="115" dur="500"/>
                                        <p:tgtEl>
                                          <p:spTgt spid="40962">
                                            <p:txEl>
                                              <p:pRg st="5" end="5"/>
                                            </p:txEl>
                                          </p:spTgt>
                                        </p:tgtEl>
                                      </p:cBhvr>
                                    </p:animEffec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58" presetClass="entr" presetSubtype="0" accel="100000" fill="hold" grpId="0" nodeType="clickEffect">
                                  <p:stCondLst>
                                    <p:cond delay="0"/>
                                  </p:stCondLst>
                                  <p:childTnLst>
                                    <p:set>
                                      <p:cBhvr>
                                        <p:cTn id="119" dur="1" fill="hold">
                                          <p:stCondLst>
                                            <p:cond delay="0"/>
                                          </p:stCondLst>
                                        </p:cTn>
                                        <p:tgtEl>
                                          <p:spTgt spid="40962">
                                            <p:txEl>
                                              <p:pRg st="7" end="7"/>
                                            </p:txEl>
                                          </p:spTgt>
                                        </p:tgtEl>
                                        <p:attrNameLst>
                                          <p:attrName>style.visibility</p:attrName>
                                        </p:attrNameLst>
                                      </p:cBhvr>
                                      <p:to>
                                        <p:strVal val="visible"/>
                                      </p:to>
                                    </p:set>
                                    <p:anim calcmode="lin" valueType="num">
                                      <p:cBhvr>
                                        <p:cTn id="120" dur="500" fill="hold"/>
                                        <p:tgtEl>
                                          <p:spTgt spid="40962">
                                            <p:txEl>
                                              <p:pRg st="7" end="7"/>
                                            </p:txEl>
                                          </p:spTgt>
                                        </p:tgtEl>
                                        <p:attrNameLst>
                                          <p:attrName>ppt_w</p:attrName>
                                        </p:attrNameLst>
                                      </p:cBhvr>
                                      <p:tavLst>
                                        <p:tav tm="0">
                                          <p:val>
                                            <p:strVal val="#ppt_w*2.5"/>
                                          </p:val>
                                        </p:tav>
                                        <p:tav tm="100000">
                                          <p:val>
                                            <p:strVal val="#ppt_w"/>
                                          </p:val>
                                        </p:tav>
                                      </p:tavLst>
                                    </p:anim>
                                    <p:anim calcmode="lin" valueType="num">
                                      <p:cBhvr>
                                        <p:cTn id="121" dur="500" fill="hold"/>
                                        <p:tgtEl>
                                          <p:spTgt spid="40962">
                                            <p:txEl>
                                              <p:pRg st="7" end="7"/>
                                            </p:txEl>
                                          </p:spTgt>
                                        </p:tgtEl>
                                        <p:attrNameLst>
                                          <p:attrName>ppt_h</p:attrName>
                                        </p:attrNameLst>
                                      </p:cBhvr>
                                      <p:tavLst>
                                        <p:tav tm="0">
                                          <p:val>
                                            <p:strVal val="#ppt_h*0.01"/>
                                          </p:val>
                                        </p:tav>
                                        <p:tav tm="100000">
                                          <p:val>
                                            <p:strVal val="#ppt_h"/>
                                          </p:val>
                                        </p:tav>
                                      </p:tavLst>
                                    </p:anim>
                                    <p:anim calcmode="lin" valueType="num">
                                      <p:cBhvr>
                                        <p:cTn id="122" dur="500" fill="hold"/>
                                        <p:tgtEl>
                                          <p:spTgt spid="40962">
                                            <p:txEl>
                                              <p:pRg st="7" end="7"/>
                                            </p:txEl>
                                          </p:spTgt>
                                        </p:tgtEl>
                                        <p:attrNameLst>
                                          <p:attrName>ppt_x</p:attrName>
                                        </p:attrNameLst>
                                      </p:cBhvr>
                                      <p:tavLst>
                                        <p:tav tm="0">
                                          <p:val>
                                            <p:strVal val="#ppt_x"/>
                                          </p:val>
                                        </p:tav>
                                        <p:tav tm="100000">
                                          <p:val>
                                            <p:strVal val="#ppt_x"/>
                                          </p:val>
                                        </p:tav>
                                      </p:tavLst>
                                    </p:anim>
                                    <p:anim calcmode="lin" valueType="num">
                                      <p:cBhvr>
                                        <p:cTn id="123" dur="500" fill="hold"/>
                                        <p:tgtEl>
                                          <p:spTgt spid="40962">
                                            <p:txEl>
                                              <p:pRg st="7" end="7"/>
                                            </p:txEl>
                                          </p:spTgt>
                                        </p:tgtEl>
                                        <p:attrNameLst>
                                          <p:attrName>ppt_y</p:attrName>
                                        </p:attrNameLst>
                                      </p:cBhvr>
                                      <p:tavLst>
                                        <p:tav tm="0">
                                          <p:val>
                                            <p:strVal val="#ppt_h+1"/>
                                          </p:val>
                                        </p:tav>
                                        <p:tav tm="100000">
                                          <p:val>
                                            <p:strVal val="#ppt_y"/>
                                          </p:val>
                                        </p:tav>
                                      </p:tavLst>
                                    </p:anim>
                                    <p:animEffect transition="in" filter="fade">
                                      <p:cBhvr>
                                        <p:cTn id="124" dur="500"/>
                                        <p:tgtEl>
                                          <p:spTgt spid="4096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build="p" animBg="1"/>
      <p:bldP spid="40963" grpId="0" animBg="1"/>
      <p:bldP spid="40964"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A7BFFF"/>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550988" y="762000"/>
            <a:ext cx="6186487" cy="517525"/>
          </a:xfrm>
        </p:spPr>
        <p:txBody>
          <a:bodyPr/>
          <a:lstStyle/>
          <a:p>
            <a:pPr eaLnBrk="1" hangingPunct="1"/>
            <a:r>
              <a:rPr lang="en-US" sz="3200" b="1" dirty="0" smtClean="0">
                <a:latin typeface="Times New Roman" charset="0"/>
                <a:ea typeface="ＭＳ Ｐゴシック" charset="0"/>
                <a:cs typeface="ＭＳ Ｐゴシック" charset="0"/>
              </a:rPr>
              <a:t>PENSAMIENTO CRÍTICO</a:t>
            </a:r>
            <a:endParaRPr lang="en-US" sz="3200" b="1" dirty="0">
              <a:latin typeface="Times New Roman" charset="0"/>
              <a:ea typeface="ＭＳ Ｐゴシック" charset="0"/>
              <a:cs typeface="ＭＳ Ｐゴシック" charset="0"/>
            </a:endParaRPr>
          </a:p>
        </p:txBody>
      </p:sp>
      <p:sp>
        <p:nvSpPr>
          <p:cNvPr id="203779" name="Rectangle 3"/>
          <p:cNvSpPr>
            <a:spLocks noChangeArrowheads="1"/>
          </p:cNvSpPr>
          <p:nvPr/>
        </p:nvSpPr>
        <p:spPr bwMode="auto">
          <a:xfrm>
            <a:off x="914400" y="1066800"/>
            <a:ext cx="6934200" cy="5478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u="sng" dirty="0">
                <a:effectLst>
                  <a:outerShdw blurRad="38100" dist="38100" dir="2700000" algn="tl">
                    <a:srgbClr val="000000">
                      <a:alpha val="43137"/>
                    </a:srgbClr>
                  </a:outerShdw>
                </a:effectLst>
                <a:latin typeface="Times New Roman" charset="0"/>
              </a:rPr>
              <a:t>  </a:t>
            </a:r>
          </a:p>
          <a:p>
            <a:pPr>
              <a:defRPr/>
            </a:pPr>
            <a:r>
              <a:rPr lang="en-US" dirty="0">
                <a:effectLst>
                  <a:outerShdw blurRad="38100" dist="38100" dir="2700000" algn="tl">
                    <a:srgbClr val="000000">
                      <a:alpha val="43137"/>
                    </a:srgbClr>
                  </a:outerShdw>
                </a:effectLst>
                <a:latin typeface="Times New Roman" charset="0"/>
              </a:rPr>
              <a:t>          </a:t>
            </a:r>
            <a:r>
              <a:rPr lang="en-US" dirty="0" smtClean="0">
                <a:effectLst>
                  <a:outerShdw blurRad="38100" dist="38100" dir="2700000" algn="tl">
                    <a:srgbClr val="000000">
                      <a:alpha val="43137"/>
                    </a:srgbClr>
                  </a:outerShdw>
                </a:effectLst>
                <a:latin typeface="Times New Roman" charset="0"/>
              </a:rPr>
              <a:t>            </a:t>
            </a:r>
            <a:r>
              <a:rPr lang="en-US" sz="2800" dirty="0" smtClean="0">
                <a:effectLst>
                  <a:outerShdw blurRad="38100" dist="38100" dir="2700000" algn="tl">
                    <a:srgbClr val="000000">
                      <a:alpha val="43137"/>
                    </a:srgbClr>
                  </a:outerShdw>
                </a:effectLst>
                <a:latin typeface="Times New Roman" charset="0"/>
              </a:rPr>
              <a:t>¿</a:t>
            </a:r>
            <a:r>
              <a:rPr lang="en-US" sz="2800" dirty="0" err="1" smtClean="0">
                <a:effectLst>
                  <a:outerShdw blurRad="38100" dist="38100" dir="2700000" algn="tl">
                    <a:srgbClr val="000000">
                      <a:alpha val="43137"/>
                    </a:srgbClr>
                  </a:outerShdw>
                </a:effectLst>
                <a:latin typeface="Times New Roman" charset="0"/>
              </a:rPr>
              <a:t>Cuál</a:t>
            </a:r>
            <a:r>
              <a:rPr lang="en-US" sz="2800" dirty="0" smtClean="0">
                <a:effectLst>
                  <a:outerShdw blurRad="38100" dist="38100" dir="2700000" algn="tl">
                    <a:srgbClr val="000000">
                      <a:alpha val="43137"/>
                    </a:srgbClr>
                  </a:outerShdw>
                </a:effectLst>
                <a:latin typeface="Times New Roman" charset="0"/>
              </a:rPr>
              <a:t> </a:t>
            </a:r>
            <a:r>
              <a:rPr lang="en-US" sz="2800" dirty="0" err="1" smtClean="0">
                <a:effectLst>
                  <a:outerShdw blurRad="38100" dist="38100" dir="2700000" algn="tl">
                    <a:srgbClr val="000000">
                      <a:alpha val="43137"/>
                    </a:srgbClr>
                  </a:outerShdw>
                </a:effectLst>
                <a:latin typeface="Times New Roman" charset="0"/>
              </a:rPr>
              <a:t>es</a:t>
            </a:r>
            <a:r>
              <a:rPr lang="en-US" sz="2800" dirty="0" smtClean="0">
                <a:effectLst>
                  <a:outerShdw blurRad="38100" dist="38100" dir="2700000" algn="tl">
                    <a:srgbClr val="000000">
                      <a:alpha val="43137"/>
                    </a:srgbClr>
                  </a:outerShdw>
                </a:effectLst>
                <a:latin typeface="Times New Roman" charset="0"/>
              </a:rPr>
              <a:t> la </a:t>
            </a:r>
            <a:r>
              <a:rPr lang="en-US" sz="2800" dirty="0" err="1" smtClean="0">
                <a:effectLst>
                  <a:outerShdw blurRad="38100" dist="38100" dir="2700000" algn="tl">
                    <a:srgbClr val="000000">
                      <a:alpha val="43137"/>
                    </a:srgbClr>
                  </a:outerShdw>
                </a:effectLst>
                <a:latin typeface="Times New Roman" charset="0"/>
              </a:rPr>
              <a:t>próxima</a:t>
            </a:r>
            <a:r>
              <a:rPr lang="en-US" sz="2800" dirty="0" smtClean="0">
                <a:effectLst>
                  <a:outerShdw blurRad="38100" dist="38100" dir="2700000" algn="tl">
                    <a:srgbClr val="000000">
                      <a:alpha val="43137"/>
                    </a:srgbClr>
                  </a:outerShdw>
                </a:effectLst>
                <a:latin typeface="Times New Roman" charset="0"/>
              </a:rPr>
              <a:t> </a:t>
            </a:r>
            <a:r>
              <a:rPr lang="en-US" sz="2800" dirty="0" err="1" smtClean="0">
                <a:effectLst>
                  <a:outerShdw blurRad="38100" dist="38100" dir="2700000" algn="tl">
                    <a:srgbClr val="000000">
                      <a:alpha val="43137"/>
                    </a:srgbClr>
                  </a:outerShdw>
                </a:effectLst>
                <a:latin typeface="Times New Roman" charset="0"/>
              </a:rPr>
              <a:t>letra</a:t>
            </a:r>
            <a:r>
              <a:rPr lang="en-US" sz="2800" dirty="0" smtClean="0">
                <a:effectLst>
                  <a:outerShdw blurRad="38100" dist="38100" dir="2700000" algn="tl">
                    <a:srgbClr val="000000">
                      <a:alpha val="43137"/>
                    </a:srgbClr>
                  </a:outerShdw>
                </a:effectLst>
                <a:latin typeface="Times New Roman" charset="0"/>
              </a:rPr>
              <a:t>?</a:t>
            </a:r>
            <a:endParaRPr lang="en-US" sz="3200" b="1" u="sng" dirty="0">
              <a:effectLst>
                <a:outerShdw blurRad="38100" dist="38100" dir="2700000" algn="tl">
                  <a:srgbClr val="000000">
                    <a:alpha val="43137"/>
                  </a:srgbClr>
                </a:outerShdw>
              </a:effectLst>
              <a:latin typeface="Times New Roman" charset="0"/>
            </a:endParaRPr>
          </a:p>
          <a:p>
            <a:pPr>
              <a:defRPr/>
            </a:pPr>
            <a:r>
              <a:rPr lang="en-US" sz="3200" b="1" dirty="0">
                <a:effectLst>
                  <a:outerShdw blurRad="38100" dist="38100" dir="2700000" algn="tl">
                    <a:srgbClr val="000000">
                      <a:alpha val="43137"/>
                    </a:srgbClr>
                  </a:outerShdw>
                </a:effectLst>
                <a:latin typeface="Times New Roman" charset="0"/>
              </a:rPr>
              <a:t>			     </a:t>
            </a:r>
            <a:r>
              <a:rPr lang="en-US" sz="3200" b="1" dirty="0" smtClean="0">
                <a:effectLst>
                  <a:outerShdw blurRad="38100" dist="38100" dir="2700000" algn="tl">
                    <a:srgbClr val="000000">
                      <a:alpha val="43137"/>
                    </a:srgbClr>
                  </a:outerShdw>
                </a:effectLst>
                <a:latin typeface="Times New Roman" charset="0"/>
              </a:rPr>
              <a:t>U</a:t>
            </a:r>
            <a:endParaRPr lang="en-US" sz="3200" b="1" dirty="0">
              <a:effectLst>
                <a:outerShdw blurRad="38100" dist="38100" dir="2700000" algn="tl">
                  <a:srgbClr val="000000">
                    <a:alpha val="43137"/>
                  </a:srgbClr>
                </a:outerShdw>
              </a:effectLst>
              <a:latin typeface="Times New Roman" charset="0"/>
            </a:endParaRPr>
          </a:p>
          <a:p>
            <a:pPr lvl="2" algn="just">
              <a:defRPr/>
            </a:pPr>
            <a:r>
              <a:rPr lang="en-US" sz="3200" b="1" dirty="0">
                <a:effectLst>
                  <a:outerShdw blurRad="38100" dist="38100" dir="2700000" algn="tl">
                    <a:srgbClr val="000000">
                      <a:alpha val="43137"/>
                    </a:srgbClr>
                  </a:outerShdw>
                </a:effectLst>
                <a:latin typeface="Times New Roman" charset="0"/>
              </a:rPr>
              <a:t>     		  U</a:t>
            </a:r>
            <a:r>
              <a:rPr lang="en-US" sz="3200" b="1" dirty="0" smtClean="0">
                <a:effectLst>
                  <a:outerShdw blurRad="38100" dist="38100" dir="2700000" algn="tl">
                    <a:srgbClr val="000000">
                      <a:alpha val="43137"/>
                    </a:srgbClr>
                  </a:outerShdw>
                </a:effectLst>
                <a:latin typeface="Times New Roman" charset="0"/>
              </a:rPr>
              <a:t>  D</a:t>
            </a:r>
            <a:endParaRPr lang="en-US" sz="3200" b="1" dirty="0">
              <a:effectLst>
                <a:outerShdw blurRad="38100" dist="38100" dir="2700000" algn="tl">
                  <a:srgbClr val="000000">
                    <a:alpha val="43137"/>
                  </a:srgbClr>
                </a:outerShdw>
              </a:effectLst>
              <a:latin typeface="Times New Roman" charset="0"/>
            </a:endParaRPr>
          </a:p>
          <a:p>
            <a:pPr lvl="2" algn="just">
              <a:defRPr/>
            </a:pPr>
            <a:r>
              <a:rPr lang="en-US" sz="3200" b="1" dirty="0">
                <a:effectLst>
                  <a:outerShdw blurRad="38100" dist="38100" dir="2700000" algn="tl">
                    <a:srgbClr val="000000">
                      <a:alpha val="43137"/>
                    </a:srgbClr>
                  </a:outerShdw>
                </a:effectLst>
                <a:latin typeface="Times New Roman" charset="0"/>
              </a:rPr>
              <a:t>  		</a:t>
            </a:r>
            <a:r>
              <a:rPr lang="en-US" sz="3200" b="1" dirty="0" smtClean="0">
                <a:effectLst>
                  <a:outerShdw blurRad="38100" dist="38100" dir="2700000" algn="tl">
                    <a:srgbClr val="000000">
                      <a:alpha val="43137"/>
                    </a:srgbClr>
                  </a:outerShdw>
                </a:effectLst>
                <a:latin typeface="Times New Roman" charset="0"/>
              </a:rPr>
              <a:t>U  </a:t>
            </a:r>
            <a:r>
              <a:rPr lang="en-US" sz="3200" b="1" dirty="0">
                <a:effectLst>
                  <a:outerShdw blurRad="38100" dist="38100" dir="2700000" algn="tl">
                    <a:srgbClr val="000000">
                      <a:alpha val="43137"/>
                    </a:srgbClr>
                  </a:outerShdw>
                </a:effectLst>
                <a:latin typeface="Times New Roman" charset="0"/>
              </a:rPr>
              <a:t>D</a:t>
            </a:r>
            <a:r>
              <a:rPr lang="en-US" sz="3200" b="1" dirty="0" smtClean="0">
                <a:effectLst>
                  <a:outerShdw blurRad="38100" dist="38100" dir="2700000" algn="tl">
                    <a:srgbClr val="000000">
                      <a:alpha val="43137"/>
                    </a:srgbClr>
                  </a:outerShdw>
                </a:effectLst>
                <a:latin typeface="Times New Roman" charset="0"/>
              </a:rPr>
              <a:t>  </a:t>
            </a:r>
            <a:r>
              <a:rPr lang="en-US" sz="3200" b="1" dirty="0">
                <a:effectLst>
                  <a:outerShdw blurRad="38100" dist="38100" dir="2700000" algn="tl">
                    <a:srgbClr val="000000">
                      <a:alpha val="43137"/>
                    </a:srgbClr>
                  </a:outerShdw>
                </a:effectLst>
                <a:latin typeface="Times New Roman" charset="0"/>
              </a:rPr>
              <a:t>T</a:t>
            </a:r>
          </a:p>
          <a:p>
            <a:pPr lvl="2" algn="just">
              <a:defRPr/>
            </a:pPr>
            <a:r>
              <a:rPr lang="en-US" sz="3200" b="1" dirty="0">
                <a:effectLst>
                  <a:outerShdw blurRad="38100" dist="38100" dir="2700000" algn="tl">
                    <a:srgbClr val="000000">
                      <a:alpha val="43137"/>
                    </a:srgbClr>
                  </a:outerShdw>
                </a:effectLst>
                <a:latin typeface="Times New Roman" charset="0"/>
              </a:rPr>
              <a:t>	      </a:t>
            </a:r>
            <a:r>
              <a:rPr lang="en-US" sz="3200" b="1" dirty="0" smtClean="0">
                <a:effectLst>
                  <a:outerShdw blurRad="38100" dist="38100" dir="2700000" algn="tl">
                    <a:srgbClr val="000000">
                      <a:alpha val="43137"/>
                    </a:srgbClr>
                  </a:outerShdw>
                </a:effectLst>
                <a:latin typeface="Times New Roman" charset="0"/>
              </a:rPr>
              <a:t>U  </a:t>
            </a:r>
            <a:r>
              <a:rPr lang="en-US" sz="3200" b="1" dirty="0">
                <a:effectLst>
                  <a:outerShdw blurRad="38100" dist="38100" dir="2700000" algn="tl">
                    <a:srgbClr val="000000">
                      <a:alpha val="43137"/>
                    </a:srgbClr>
                  </a:outerShdw>
                </a:effectLst>
                <a:latin typeface="Times New Roman" charset="0"/>
              </a:rPr>
              <a:t>D</a:t>
            </a:r>
            <a:r>
              <a:rPr lang="en-US" sz="3200" b="1" dirty="0" smtClean="0">
                <a:effectLst>
                  <a:outerShdw blurRad="38100" dist="38100" dir="2700000" algn="tl">
                    <a:srgbClr val="000000">
                      <a:alpha val="43137"/>
                    </a:srgbClr>
                  </a:outerShdw>
                </a:effectLst>
                <a:latin typeface="Times New Roman" charset="0"/>
              </a:rPr>
              <a:t>  </a:t>
            </a:r>
            <a:r>
              <a:rPr lang="en-US" sz="3200" b="1" dirty="0">
                <a:effectLst>
                  <a:outerShdw blurRad="38100" dist="38100" dir="2700000" algn="tl">
                    <a:srgbClr val="000000">
                      <a:alpha val="43137"/>
                    </a:srgbClr>
                  </a:outerShdw>
                </a:effectLst>
                <a:latin typeface="Times New Roman" charset="0"/>
              </a:rPr>
              <a:t>T  </a:t>
            </a:r>
            <a:r>
              <a:rPr lang="en-US" sz="3200" b="1" dirty="0" smtClean="0">
                <a:effectLst>
                  <a:outerShdw blurRad="38100" dist="38100" dir="2700000" algn="tl">
                    <a:srgbClr val="000000">
                      <a:alpha val="43137"/>
                    </a:srgbClr>
                  </a:outerShdw>
                </a:effectLst>
                <a:latin typeface="Times New Roman" charset="0"/>
              </a:rPr>
              <a:t>C</a:t>
            </a:r>
            <a:endParaRPr lang="en-US" sz="3200" b="1" dirty="0">
              <a:effectLst>
                <a:outerShdw blurRad="38100" dist="38100" dir="2700000" algn="tl">
                  <a:srgbClr val="000000">
                    <a:alpha val="43137"/>
                  </a:srgbClr>
                </a:outerShdw>
              </a:effectLst>
              <a:latin typeface="Times New Roman" charset="0"/>
            </a:endParaRPr>
          </a:p>
          <a:p>
            <a:pPr lvl="2" algn="just">
              <a:defRPr/>
            </a:pPr>
            <a:r>
              <a:rPr lang="en-US" sz="3200" b="1" dirty="0">
                <a:effectLst>
                  <a:outerShdw blurRad="38100" dist="38100" dir="2700000" algn="tl">
                    <a:srgbClr val="000000">
                      <a:alpha val="43137"/>
                    </a:srgbClr>
                  </a:outerShdw>
                </a:effectLst>
                <a:latin typeface="Times New Roman" charset="0"/>
              </a:rPr>
              <a:t>            </a:t>
            </a:r>
            <a:r>
              <a:rPr lang="en-US" sz="3200" b="1" dirty="0" smtClean="0">
                <a:effectLst>
                  <a:outerShdw blurRad="38100" dist="38100" dir="2700000" algn="tl">
                    <a:srgbClr val="000000">
                      <a:alpha val="43137"/>
                    </a:srgbClr>
                  </a:outerShdw>
                </a:effectLst>
                <a:latin typeface="Times New Roman" charset="0"/>
              </a:rPr>
              <a:t>U  </a:t>
            </a:r>
            <a:r>
              <a:rPr lang="en-US" sz="3200" b="1" dirty="0">
                <a:effectLst>
                  <a:outerShdw blurRad="38100" dist="38100" dir="2700000" algn="tl">
                    <a:srgbClr val="000000">
                      <a:alpha val="43137"/>
                    </a:srgbClr>
                  </a:outerShdw>
                </a:effectLst>
                <a:latin typeface="Times New Roman" charset="0"/>
              </a:rPr>
              <a:t>D</a:t>
            </a:r>
            <a:r>
              <a:rPr lang="en-US" sz="3200" b="1" dirty="0" smtClean="0">
                <a:effectLst>
                  <a:outerShdw blurRad="38100" dist="38100" dir="2700000" algn="tl">
                    <a:srgbClr val="000000">
                      <a:alpha val="43137"/>
                    </a:srgbClr>
                  </a:outerShdw>
                </a:effectLst>
                <a:latin typeface="Times New Roman" charset="0"/>
              </a:rPr>
              <a:t>  </a:t>
            </a:r>
            <a:r>
              <a:rPr lang="en-US" sz="3200" b="1" dirty="0">
                <a:effectLst>
                  <a:outerShdw blurRad="38100" dist="38100" dir="2700000" algn="tl">
                    <a:srgbClr val="000000">
                      <a:alpha val="43137"/>
                    </a:srgbClr>
                  </a:outerShdw>
                </a:effectLst>
                <a:latin typeface="Times New Roman" charset="0"/>
              </a:rPr>
              <a:t>T  </a:t>
            </a:r>
            <a:r>
              <a:rPr lang="en-US" sz="3200" b="1" dirty="0" smtClean="0">
                <a:effectLst>
                  <a:outerShdw blurRad="38100" dist="38100" dir="2700000" algn="tl">
                    <a:srgbClr val="000000">
                      <a:alpha val="43137"/>
                    </a:srgbClr>
                  </a:outerShdw>
                </a:effectLst>
                <a:latin typeface="Times New Roman" charset="0"/>
              </a:rPr>
              <a:t>C   </a:t>
            </a:r>
            <a:r>
              <a:rPr lang="en-US" sz="3200" b="1" dirty="0">
                <a:effectLst>
                  <a:outerShdw blurRad="38100" dist="38100" dir="2700000" algn="tl">
                    <a:srgbClr val="000000">
                      <a:alpha val="43137"/>
                    </a:srgbClr>
                  </a:outerShdw>
                </a:effectLst>
                <a:latin typeface="Times New Roman" charset="0"/>
              </a:rPr>
              <a:t>C</a:t>
            </a:r>
          </a:p>
          <a:p>
            <a:pPr lvl="3" algn="just">
              <a:defRPr/>
            </a:pPr>
            <a:r>
              <a:rPr lang="en-US" sz="3200" b="1" dirty="0">
                <a:effectLst>
                  <a:outerShdw blurRad="38100" dist="38100" dir="2700000" algn="tl">
                    <a:srgbClr val="000000">
                      <a:alpha val="43137"/>
                    </a:srgbClr>
                  </a:outerShdw>
                </a:effectLst>
                <a:latin typeface="Times New Roman" charset="0"/>
              </a:rPr>
              <a:t>      </a:t>
            </a:r>
            <a:r>
              <a:rPr lang="en-US" sz="3200" b="1" dirty="0" smtClean="0">
                <a:effectLst>
                  <a:outerShdw blurRad="38100" dist="38100" dir="2700000" algn="tl">
                    <a:srgbClr val="000000">
                      <a:alpha val="43137"/>
                    </a:srgbClr>
                  </a:outerShdw>
                </a:effectLst>
                <a:latin typeface="Times New Roman" charset="0"/>
              </a:rPr>
              <a:t>U  </a:t>
            </a:r>
            <a:r>
              <a:rPr lang="en-US" sz="3200" b="1" dirty="0">
                <a:effectLst>
                  <a:outerShdw blurRad="38100" dist="38100" dir="2700000" algn="tl">
                    <a:srgbClr val="000000">
                      <a:alpha val="43137"/>
                    </a:srgbClr>
                  </a:outerShdw>
                </a:effectLst>
                <a:latin typeface="Times New Roman" charset="0"/>
              </a:rPr>
              <a:t>D</a:t>
            </a:r>
            <a:r>
              <a:rPr lang="en-US" sz="3200" b="1" dirty="0" smtClean="0">
                <a:effectLst>
                  <a:outerShdw blurRad="38100" dist="38100" dir="2700000" algn="tl">
                    <a:srgbClr val="000000">
                      <a:alpha val="43137"/>
                    </a:srgbClr>
                  </a:outerShdw>
                </a:effectLst>
                <a:latin typeface="Times New Roman" charset="0"/>
              </a:rPr>
              <a:t>  </a:t>
            </a:r>
            <a:r>
              <a:rPr lang="en-US" sz="3200" b="1" dirty="0">
                <a:effectLst>
                  <a:outerShdw blurRad="38100" dist="38100" dir="2700000" algn="tl">
                    <a:srgbClr val="000000">
                      <a:alpha val="43137"/>
                    </a:srgbClr>
                  </a:outerShdw>
                </a:effectLst>
                <a:latin typeface="Times New Roman" charset="0"/>
              </a:rPr>
              <a:t>T  </a:t>
            </a:r>
            <a:r>
              <a:rPr lang="en-US" sz="3200" b="1" dirty="0" smtClean="0">
                <a:effectLst>
                  <a:outerShdw blurRad="38100" dist="38100" dir="2700000" algn="tl">
                    <a:srgbClr val="000000">
                      <a:alpha val="43137"/>
                    </a:srgbClr>
                  </a:outerShdw>
                </a:effectLst>
                <a:latin typeface="Times New Roman" charset="0"/>
              </a:rPr>
              <a:t>C  C   </a:t>
            </a:r>
            <a:r>
              <a:rPr lang="en-US" sz="3200" b="1" dirty="0">
                <a:effectLst>
                  <a:outerShdw blurRad="38100" dist="38100" dir="2700000" algn="tl">
                    <a:srgbClr val="000000">
                      <a:alpha val="43137"/>
                    </a:srgbClr>
                  </a:outerShdw>
                </a:effectLst>
                <a:latin typeface="Times New Roman" charset="0"/>
              </a:rPr>
              <a:t>S</a:t>
            </a:r>
          </a:p>
          <a:p>
            <a:pPr lvl="2" algn="just">
              <a:defRPr/>
            </a:pPr>
            <a:r>
              <a:rPr lang="en-US" sz="3200" b="1" dirty="0">
                <a:effectLst>
                  <a:outerShdw blurRad="38100" dist="38100" dir="2700000" algn="tl">
                    <a:srgbClr val="000000">
                      <a:alpha val="43137"/>
                    </a:srgbClr>
                  </a:outerShdw>
                </a:effectLst>
                <a:latin typeface="Times New Roman" charset="0"/>
              </a:rPr>
              <a:t>        </a:t>
            </a:r>
            <a:r>
              <a:rPr lang="en-US" sz="3200" b="1" dirty="0" smtClean="0">
                <a:effectLst>
                  <a:outerShdw blurRad="38100" dist="38100" dir="2700000" algn="tl">
                    <a:srgbClr val="000000">
                      <a:alpha val="43137"/>
                    </a:srgbClr>
                  </a:outerShdw>
                </a:effectLst>
                <a:latin typeface="Times New Roman" charset="0"/>
              </a:rPr>
              <a:t>U  </a:t>
            </a:r>
            <a:r>
              <a:rPr lang="en-US" sz="3200" b="1" dirty="0">
                <a:effectLst>
                  <a:outerShdw blurRad="38100" dist="38100" dir="2700000" algn="tl">
                    <a:srgbClr val="000000">
                      <a:alpha val="43137"/>
                    </a:srgbClr>
                  </a:outerShdw>
                </a:effectLst>
                <a:latin typeface="Times New Roman" charset="0"/>
              </a:rPr>
              <a:t>D</a:t>
            </a:r>
            <a:r>
              <a:rPr lang="en-US" sz="3200" b="1" dirty="0" smtClean="0">
                <a:effectLst>
                  <a:outerShdw blurRad="38100" dist="38100" dir="2700000" algn="tl">
                    <a:srgbClr val="000000">
                      <a:alpha val="43137"/>
                    </a:srgbClr>
                  </a:outerShdw>
                </a:effectLst>
                <a:latin typeface="Times New Roman" charset="0"/>
              </a:rPr>
              <a:t>  </a:t>
            </a:r>
            <a:r>
              <a:rPr lang="en-US" sz="3200" b="1" dirty="0">
                <a:effectLst>
                  <a:outerShdw blurRad="38100" dist="38100" dir="2700000" algn="tl">
                    <a:srgbClr val="000000">
                      <a:alpha val="43137"/>
                    </a:srgbClr>
                  </a:outerShdw>
                </a:effectLst>
                <a:latin typeface="Times New Roman" charset="0"/>
              </a:rPr>
              <a:t>T  </a:t>
            </a:r>
            <a:r>
              <a:rPr lang="en-US" sz="3200" b="1" dirty="0" smtClean="0">
                <a:effectLst>
                  <a:outerShdw blurRad="38100" dist="38100" dir="2700000" algn="tl">
                    <a:srgbClr val="000000">
                      <a:alpha val="43137"/>
                    </a:srgbClr>
                  </a:outerShdw>
                </a:effectLst>
                <a:latin typeface="Times New Roman" charset="0"/>
              </a:rPr>
              <a:t>C  </a:t>
            </a:r>
            <a:r>
              <a:rPr lang="en-US" sz="3200" b="1" dirty="0">
                <a:effectLst>
                  <a:outerShdw blurRad="38100" dist="38100" dir="2700000" algn="tl">
                    <a:srgbClr val="000000">
                      <a:alpha val="43137"/>
                    </a:srgbClr>
                  </a:outerShdw>
                </a:effectLst>
                <a:latin typeface="Times New Roman" charset="0"/>
              </a:rPr>
              <a:t>C</a:t>
            </a:r>
            <a:r>
              <a:rPr lang="en-US" sz="3200" b="1" dirty="0" smtClean="0">
                <a:effectLst>
                  <a:outerShdw blurRad="38100" dist="38100" dir="2700000" algn="tl">
                    <a:srgbClr val="000000">
                      <a:alpha val="43137"/>
                    </a:srgbClr>
                  </a:outerShdw>
                </a:effectLst>
                <a:latin typeface="Times New Roman" charset="0"/>
              </a:rPr>
              <a:t>   </a:t>
            </a:r>
            <a:r>
              <a:rPr lang="en-US" sz="3200" b="1" dirty="0">
                <a:effectLst>
                  <a:outerShdw blurRad="38100" dist="38100" dir="2700000" algn="tl">
                    <a:srgbClr val="000000">
                      <a:alpha val="43137"/>
                    </a:srgbClr>
                  </a:outerShdw>
                </a:effectLst>
                <a:latin typeface="Times New Roman" charset="0"/>
              </a:rPr>
              <a:t>S   S</a:t>
            </a:r>
          </a:p>
          <a:p>
            <a:pPr lvl="2" algn="just">
              <a:defRPr/>
            </a:pPr>
            <a:r>
              <a:rPr lang="en-US" sz="3200" b="1" dirty="0">
                <a:effectLst>
                  <a:outerShdw blurRad="38100" dist="38100" dir="2700000" algn="tl">
                    <a:srgbClr val="000000">
                      <a:alpha val="43137"/>
                    </a:srgbClr>
                  </a:outerShdw>
                </a:effectLst>
                <a:latin typeface="Times New Roman" charset="0"/>
              </a:rPr>
              <a:t>    </a:t>
            </a:r>
            <a:r>
              <a:rPr lang="en-US" sz="3200" b="1" dirty="0" smtClean="0">
                <a:effectLst>
                  <a:outerShdw blurRad="38100" dist="38100" dir="2700000" algn="tl">
                    <a:srgbClr val="000000">
                      <a:alpha val="43137"/>
                    </a:srgbClr>
                  </a:outerShdw>
                </a:effectLst>
                <a:latin typeface="Times New Roman" charset="0"/>
              </a:rPr>
              <a:t>U   </a:t>
            </a:r>
            <a:r>
              <a:rPr lang="en-US" sz="3200" b="1" dirty="0">
                <a:effectLst>
                  <a:outerShdw blurRad="38100" dist="38100" dir="2700000" algn="tl">
                    <a:srgbClr val="000000">
                      <a:alpha val="43137"/>
                    </a:srgbClr>
                  </a:outerShdw>
                </a:effectLst>
                <a:latin typeface="Times New Roman" charset="0"/>
              </a:rPr>
              <a:t>D</a:t>
            </a:r>
            <a:r>
              <a:rPr lang="en-US" sz="3200" b="1" dirty="0" smtClean="0">
                <a:effectLst>
                  <a:outerShdw blurRad="38100" dist="38100" dir="2700000" algn="tl">
                    <a:srgbClr val="000000">
                      <a:alpha val="43137"/>
                    </a:srgbClr>
                  </a:outerShdw>
                </a:effectLst>
                <a:latin typeface="Times New Roman" charset="0"/>
              </a:rPr>
              <a:t>   </a:t>
            </a:r>
            <a:r>
              <a:rPr lang="en-US" sz="3200" b="1" dirty="0">
                <a:effectLst>
                  <a:outerShdw blurRad="38100" dist="38100" dir="2700000" algn="tl">
                    <a:srgbClr val="000000">
                      <a:alpha val="43137"/>
                    </a:srgbClr>
                  </a:outerShdw>
                </a:effectLst>
                <a:latin typeface="Times New Roman" charset="0"/>
              </a:rPr>
              <a:t>T   </a:t>
            </a:r>
            <a:r>
              <a:rPr lang="en-US" sz="3200" b="1" dirty="0" smtClean="0">
                <a:effectLst>
                  <a:outerShdw blurRad="38100" dist="38100" dir="2700000" algn="tl">
                    <a:srgbClr val="000000">
                      <a:alpha val="43137"/>
                    </a:srgbClr>
                  </a:outerShdw>
                </a:effectLst>
                <a:latin typeface="Times New Roman" charset="0"/>
              </a:rPr>
              <a:t>C   </a:t>
            </a:r>
            <a:r>
              <a:rPr lang="en-US" sz="3200" b="1" dirty="0">
                <a:effectLst>
                  <a:outerShdw blurRad="38100" dist="38100" dir="2700000" algn="tl">
                    <a:srgbClr val="000000">
                      <a:alpha val="43137"/>
                    </a:srgbClr>
                  </a:outerShdw>
                </a:effectLst>
                <a:latin typeface="Times New Roman" charset="0"/>
              </a:rPr>
              <a:t>C</a:t>
            </a:r>
            <a:r>
              <a:rPr lang="en-US" sz="3200" b="1" dirty="0" smtClean="0">
                <a:effectLst>
                  <a:outerShdw blurRad="38100" dist="38100" dir="2700000" algn="tl">
                    <a:srgbClr val="000000">
                      <a:alpha val="43137"/>
                    </a:srgbClr>
                  </a:outerShdw>
                </a:effectLst>
                <a:latin typeface="Times New Roman" charset="0"/>
              </a:rPr>
              <a:t>   </a:t>
            </a:r>
            <a:r>
              <a:rPr lang="en-US" sz="3200" b="1" dirty="0">
                <a:effectLst>
                  <a:outerShdw blurRad="38100" dist="38100" dir="2700000" algn="tl">
                    <a:srgbClr val="000000">
                      <a:alpha val="43137"/>
                    </a:srgbClr>
                  </a:outerShdw>
                </a:effectLst>
                <a:latin typeface="Times New Roman" charset="0"/>
              </a:rPr>
              <a:t>S   S  </a:t>
            </a:r>
            <a:r>
              <a:rPr lang="en-US" sz="3200" b="1" u="sng" dirty="0">
                <a:effectLst>
                  <a:outerShdw blurRad="38100" dist="38100" dir="2700000" algn="tl">
                    <a:srgbClr val="000000">
                      <a:alpha val="43137"/>
                    </a:srgbClr>
                  </a:outerShdw>
                </a:effectLst>
                <a:latin typeface="Times New Roman" charset="0"/>
              </a:rPr>
              <a:t>_?_</a:t>
            </a:r>
          </a:p>
          <a:p>
            <a:pPr lvl="2">
              <a:defRPr/>
            </a:pPr>
            <a:endParaRPr lang="en-US" dirty="0">
              <a:effectLst>
                <a:outerShdw blurRad="38100" dist="38100" dir="2700000" algn="tl">
                  <a:srgbClr val="000000">
                    <a:alpha val="43137"/>
                  </a:srgbClr>
                </a:outerShdw>
              </a:effectLst>
              <a:latin typeface="Times New Roman" charset="0"/>
            </a:endParaRPr>
          </a:p>
          <a:p>
            <a:pPr>
              <a:defRPr/>
            </a:pPr>
            <a:endParaRPr lang="en-US" sz="1800" dirty="0">
              <a:effectLst>
                <a:outerShdw blurRad="38100" dist="38100" dir="2700000" algn="tl">
                  <a:srgbClr val="000000">
                    <a:alpha val="43137"/>
                  </a:srgbClr>
                </a:outerShdw>
              </a:effectLst>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7869283" y="5562600"/>
            <a:ext cx="1267460" cy="1011555"/>
          </a:xfrm>
          <a:prstGeom prst="rect">
            <a:avLst/>
          </a:prstGeom>
          <a:noFill/>
          <a:ln>
            <a:noFill/>
          </a:ln>
          <a:extLst/>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0FFA4"/>
        </a:solidFill>
        <a:effectLst/>
      </p:bgPr>
    </p:bg>
    <p:spTree>
      <p:nvGrpSpPr>
        <p:cNvPr id="1" name=""/>
        <p:cNvGrpSpPr/>
        <p:nvPr/>
      </p:nvGrpSpPr>
      <p:grpSpPr>
        <a:xfrm>
          <a:off x="0" y="0"/>
          <a:ext cx="0" cy="0"/>
          <a:chOff x="0" y="0"/>
          <a:chExt cx="0" cy="0"/>
        </a:xfrm>
      </p:grpSpPr>
      <p:sp>
        <p:nvSpPr>
          <p:cNvPr id="199683" name="Rectangle 3"/>
          <p:cNvSpPr>
            <a:spLocks noGrp="1" noChangeArrowheads="1"/>
          </p:cNvSpPr>
          <p:nvPr>
            <p:ph type="body" idx="1"/>
          </p:nvPr>
        </p:nvSpPr>
        <p:spPr>
          <a:xfrm>
            <a:off x="609600" y="2819400"/>
            <a:ext cx="7772400" cy="2667000"/>
          </a:xfrm>
        </p:spPr>
        <p:txBody>
          <a:bodyPr>
            <a:noAutofit/>
          </a:bodyPr>
          <a:lstStyle/>
          <a:p>
            <a:pPr marL="533400" indent="-533400">
              <a:lnSpc>
                <a:spcPct val="90000"/>
              </a:lnSpc>
              <a:buFontTx/>
              <a:buNone/>
            </a:pPr>
            <a:r>
              <a:rPr lang="es-ES_tradnl" sz="2800" dirty="0">
                <a:solidFill>
                  <a:srgbClr val="000000"/>
                </a:solidFill>
              </a:rPr>
              <a:t>De acuerdo </a:t>
            </a:r>
            <a:r>
              <a:rPr lang="es-ES_tradnl" sz="2800" dirty="0" smtClean="0">
                <a:solidFill>
                  <a:srgbClr val="000000"/>
                </a:solidFill>
              </a:rPr>
              <a:t>con </a:t>
            </a:r>
            <a:r>
              <a:rPr lang="es-ES_tradnl" sz="2800" dirty="0">
                <a:solidFill>
                  <a:srgbClr val="000000"/>
                </a:solidFill>
              </a:rPr>
              <a:t>la Real Academia Española</a:t>
            </a:r>
            <a:r>
              <a:rPr lang="es-ES_tradnl" sz="2800" dirty="0" smtClean="0">
                <a:solidFill>
                  <a:srgbClr val="000000"/>
                </a:solidFill>
              </a:rPr>
              <a:t>,</a:t>
            </a:r>
          </a:p>
          <a:p>
            <a:pPr marL="533400" indent="-533400">
              <a:lnSpc>
                <a:spcPct val="90000"/>
              </a:lnSpc>
              <a:buFontTx/>
              <a:buNone/>
            </a:pPr>
            <a:r>
              <a:rPr lang="es-ES_tradnl" sz="2800" i="1" u="sng" dirty="0" smtClean="0">
                <a:solidFill>
                  <a:srgbClr val="000000"/>
                </a:solidFill>
              </a:rPr>
              <a:t>observar</a:t>
            </a:r>
            <a:r>
              <a:rPr lang="es-ES_tradnl" sz="2800" dirty="0" smtClean="0">
                <a:solidFill>
                  <a:srgbClr val="000000"/>
                </a:solidFill>
              </a:rPr>
              <a:t> </a:t>
            </a:r>
            <a:r>
              <a:rPr lang="es-ES_tradnl" sz="2800" dirty="0">
                <a:solidFill>
                  <a:srgbClr val="000000"/>
                </a:solidFill>
              </a:rPr>
              <a:t>significa </a:t>
            </a:r>
            <a:r>
              <a:rPr lang="es-ES_tradnl" sz="2800" dirty="0" smtClean="0">
                <a:solidFill>
                  <a:srgbClr val="000000"/>
                </a:solidFill>
              </a:rPr>
              <a:t>“examinar atentamente”.</a:t>
            </a:r>
          </a:p>
          <a:p>
            <a:pPr marL="533400" indent="-533400">
              <a:lnSpc>
                <a:spcPct val="90000"/>
              </a:lnSpc>
              <a:buFontTx/>
              <a:buNone/>
            </a:pPr>
            <a:endParaRPr lang="es-ES_tradnl" sz="2800" dirty="0">
              <a:solidFill>
                <a:srgbClr val="000000"/>
              </a:solidFill>
            </a:endParaRPr>
          </a:p>
          <a:p>
            <a:pPr marL="533400" indent="-533400">
              <a:lnSpc>
                <a:spcPct val="90000"/>
              </a:lnSpc>
              <a:buFontTx/>
              <a:buNone/>
            </a:pPr>
            <a:r>
              <a:rPr lang="es-ES_tradnl" sz="2800" b="1" u="sng" dirty="0" smtClean="0">
                <a:solidFill>
                  <a:srgbClr val="000000"/>
                </a:solidFill>
              </a:rPr>
              <a:t>Observar </a:t>
            </a:r>
            <a:r>
              <a:rPr lang="es-ES_tradnl" sz="2800" dirty="0">
                <a:solidFill>
                  <a:srgbClr val="000000"/>
                </a:solidFill>
              </a:rPr>
              <a:t>es algo m</a:t>
            </a:r>
            <a:r>
              <a:rPr lang="es-ES_tradnl" altLang="ja-JP" sz="2800" dirty="0">
                <a:solidFill>
                  <a:srgbClr val="000000"/>
                </a:solidFill>
                <a:ea typeface="ＭＳ Ｐゴシック" charset="0"/>
                <a:cs typeface="ＭＳ Ｐゴシック" charset="0"/>
              </a:rPr>
              <a:t>ás que percibir o que mirar.</a:t>
            </a:r>
          </a:p>
          <a:p>
            <a:pPr marL="533400" indent="-533400">
              <a:lnSpc>
                <a:spcPct val="90000"/>
              </a:lnSpc>
              <a:buFontTx/>
              <a:buNone/>
            </a:pPr>
            <a:endParaRPr lang="es-ES_tradnl" altLang="ja-JP" sz="2800" dirty="0">
              <a:solidFill>
                <a:srgbClr val="000000"/>
              </a:solidFill>
              <a:ea typeface="ＭＳ Ｐゴシック" charset="0"/>
              <a:cs typeface="ＭＳ Ｐゴシック" charset="0"/>
            </a:endParaRPr>
          </a:p>
        </p:txBody>
      </p:sp>
      <p:sp>
        <p:nvSpPr>
          <p:cNvPr id="199684" name="WordArt 4"/>
          <p:cNvSpPr>
            <a:spLocks noChangeArrowheads="1" noChangeShapeType="1" noTextEdit="1"/>
          </p:cNvSpPr>
          <p:nvPr/>
        </p:nvSpPr>
        <p:spPr bwMode="auto">
          <a:xfrm>
            <a:off x="872132" y="0"/>
            <a:ext cx="7509867" cy="1219200"/>
          </a:xfrm>
          <a:prstGeom prst="rect">
            <a:avLst/>
          </a:prstGeom>
        </p:spPr>
        <p:txBody>
          <a:bodyPr wrap="none" fromWordArt="1">
            <a:prstTxWarp prst="textPlain">
              <a:avLst>
                <a:gd name="adj" fmla="val 50000"/>
              </a:avLst>
            </a:prstTxWarp>
          </a:bodyPr>
          <a:lstStyle/>
          <a:p>
            <a:pPr algn="ctr"/>
            <a:r>
              <a:rPr lang="en-US" sz="3600" kern="10" dirty="0">
                <a:ln w="12700">
                  <a:solidFill>
                    <a:srgbClr val="000080"/>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La </a:t>
            </a:r>
            <a:r>
              <a:rPr lang="en-US" sz="3600" kern="10" dirty="0" err="1">
                <a:ln w="12700">
                  <a:solidFill>
                    <a:srgbClr val="000080"/>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Percepción</a:t>
            </a:r>
            <a:endParaRPr lang="en-US" sz="3600" kern="10" dirty="0">
              <a:ln w="12700">
                <a:solidFill>
                  <a:srgbClr val="000080"/>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endParaRP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7876540" y="5715000"/>
            <a:ext cx="1267460" cy="1011555"/>
          </a:xfrm>
          <a:prstGeom prst="rect">
            <a:avLst/>
          </a:prstGeom>
          <a:noFill/>
          <a:ln>
            <a:noFill/>
          </a:ln>
          <a:extLst/>
        </p:spPr>
      </p:pic>
    </p:spTree>
    <p:extLst>
      <p:ext uri="{BB962C8B-B14F-4D97-AF65-F5344CB8AC3E}">
        <p14:creationId xmlns:p14="http://schemas.microsoft.com/office/powerpoint/2010/main" val="7379170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99684"/>
                                        </p:tgtEl>
                                        <p:attrNameLst>
                                          <p:attrName>style.visibility</p:attrName>
                                        </p:attrNameLst>
                                      </p:cBhvr>
                                      <p:to>
                                        <p:strVal val="visible"/>
                                      </p:to>
                                    </p:set>
                                    <p:animEffect transition="in" filter="strips(downLeft)">
                                      <p:cBhvr>
                                        <p:cTn id="7" dur="500"/>
                                        <p:tgtEl>
                                          <p:spTgt spid="1996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99683">
                                            <p:txEl>
                                              <p:pRg st="0" end="0"/>
                                            </p:txEl>
                                          </p:spTgt>
                                        </p:tgtEl>
                                        <p:attrNameLst>
                                          <p:attrName>style.visibility</p:attrName>
                                        </p:attrNameLst>
                                      </p:cBhvr>
                                      <p:to>
                                        <p:strVal val="visible"/>
                                      </p:to>
                                    </p:set>
                                    <p:animEffect transition="in" filter="checkerboard(across)">
                                      <p:cBhvr>
                                        <p:cTn id="12" dur="500"/>
                                        <p:tgtEl>
                                          <p:spTgt spid="19968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99683">
                                            <p:txEl>
                                              <p:pRg st="1" end="1"/>
                                            </p:txEl>
                                          </p:spTgt>
                                        </p:tgtEl>
                                        <p:attrNameLst>
                                          <p:attrName>style.visibility</p:attrName>
                                        </p:attrNameLst>
                                      </p:cBhvr>
                                      <p:to>
                                        <p:strVal val="visible"/>
                                      </p:to>
                                    </p:set>
                                    <p:animEffect transition="in" filter="checkerboard(across)">
                                      <p:cBhvr>
                                        <p:cTn id="17" dur="500"/>
                                        <p:tgtEl>
                                          <p:spTgt spid="19968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99683">
                                            <p:txEl>
                                              <p:pRg st="3" end="3"/>
                                            </p:txEl>
                                          </p:spTgt>
                                        </p:tgtEl>
                                        <p:attrNameLst>
                                          <p:attrName>style.visibility</p:attrName>
                                        </p:attrNameLst>
                                      </p:cBhvr>
                                      <p:to>
                                        <p:strVal val="visible"/>
                                      </p:to>
                                    </p:set>
                                    <p:animEffect transition="in" filter="checkerboard(across)">
                                      <p:cBhvr>
                                        <p:cTn id="22" dur="500"/>
                                        <p:tgtEl>
                                          <p:spTgt spid="1996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3" grpId="0" build="p"/>
      <p:bldP spid="19968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descr="ICEBERG"/>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0" y="914400"/>
            <a:ext cx="9144000" cy="5943600"/>
          </a:xfrm>
        </p:spPr>
      </p:pic>
      <p:sp>
        <p:nvSpPr>
          <p:cNvPr id="199683" name="Rectangle 3"/>
          <p:cNvSpPr>
            <a:spLocks noGrp="1" noChangeArrowheads="1"/>
          </p:cNvSpPr>
          <p:nvPr>
            <p:ph type="title" idx="4294967295"/>
          </p:nvPr>
        </p:nvSpPr>
        <p:spPr>
          <a:xfrm>
            <a:off x="685800" y="0"/>
            <a:ext cx="7543800" cy="838200"/>
          </a:xfrm>
        </p:spPr>
        <p:txBody>
          <a:bodyPr/>
          <a:lstStyle/>
          <a:p>
            <a:r>
              <a:rPr lang="en-US"/>
              <a:t>El efecto en el mundo….?</a:t>
            </a:r>
          </a:p>
        </p:txBody>
      </p:sp>
    </p:spTree>
    <p:extLst>
      <p:ext uri="{BB962C8B-B14F-4D97-AF65-F5344CB8AC3E}">
        <p14:creationId xmlns:p14="http://schemas.microsoft.com/office/powerpoint/2010/main" val="8037795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99682"/>
                                        </p:tgtEl>
                                        <p:attrNameLst>
                                          <p:attrName>style.visibility</p:attrName>
                                        </p:attrNameLst>
                                      </p:cBhvr>
                                      <p:to>
                                        <p:strVal val="visible"/>
                                      </p:to>
                                    </p:set>
                                    <p:anim calcmode="lin" valueType="num">
                                      <p:cBhvr>
                                        <p:cTn id="7" dur="2000" fill="hold"/>
                                        <p:tgtEl>
                                          <p:spTgt spid="199682"/>
                                        </p:tgtEl>
                                        <p:attrNameLst>
                                          <p:attrName>ppt_w</p:attrName>
                                        </p:attrNameLst>
                                      </p:cBhvr>
                                      <p:tavLst>
                                        <p:tav tm="0">
                                          <p:val>
                                            <p:fltVal val="0"/>
                                          </p:val>
                                        </p:tav>
                                        <p:tav tm="100000">
                                          <p:val>
                                            <p:strVal val="#ppt_w"/>
                                          </p:val>
                                        </p:tav>
                                      </p:tavLst>
                                    </p:anim>
                                    <p:anim calcmode="lin" valueType="num">
                                      <p:cBhvr>
                                        <p:cTn id="8" dur="2000" fill="hold"/>
                                        <p:tgtEl>
                                          <p:spTgt spid="19968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Bubbles"/>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34" presetClass="entr" presetSubtype="0" fill="hold" grpId="0" nodeType="clickEffect">
                                  <p:stCondLst>
                                    <p:cond delay="0"/>
                                  </p:stCondLst>
                                  <p:childTnLst>
                                    <p:set>
                                      <p:cBhvr>
                                        <p:cTn id="12" dur="1" fill="hold">
                                          <p:stCondLst>
                                            <p:cond delay="0"/>
                                          </p:stCondLst>
                                        </p:cTn>
                                        <p:tgtEl>
                                          <p:spTgt spid="199683"/>
                                        </p:tgtEl>
                                        <p:attrNameLst>
                                          <p:attrName>style.visibility</p:attrName>
                                        </p:attrNameLst>
                                      </p:cBhvr>
                                      <p:to>
                                        <p:strVal val="visible"/>
                                      </p:to>
                                    </p:set>
                                    <p:anim from="(-#ppt_w/2)" to="(#ppt_x)" calcmode="lin" valueType="num">
                                      <p:cBhvr>
                                        <p:cTn id="13" dur="600" fill="hold">
                                          <p:stCondLst>
                                            <p:cond delay="0"/>
                                          </p:stCondLst>
                                        </p:cTn>
                                        <p:tgtEl>
                                          <p:spTgt spid="199683"/>
                                        </p:tgtEl>
                                        <p:attrNameLst>
                                          <p:attrName>ppt_x</p:attrName>
                                        </p:attrNameLst>
                                      </p:cBhvr>
                                    </p:anim>
                                    <p:anim from="0" to="-1.0" calcmode="lin" valueType="num">
                                      <p:cBhvr>
                                        <p:cTn id="14" dur="200" decel="50000" autoRev="1" fill="hold">
                                          <p:stCondLst>
                                            <p:cond delay="600"/>
                                          </p:stCondLst>
                                        </p:cTn>
                                        <p:tgtEl>
                                          <p:spTgt spid="199683"/>
                                        </p:tgtEl>
                                        <p:attrNameLst>
                                          <p:attrName>xshear</p:attrName>
                                        </p:attrNameLst>
                                      </p:cBhvr>
                                    </p:anim>
                                    <p:animScale>
                                      <p:cBhvr>
                                        <p:cTn id="15" dur="200" decel="100000" autoRev="1" fill="hold">
                                          <p:stCondLst>
                                            <p:cond delay="600"/>
                                          </p:stCondLst>
                                        </p:cTn>
                                        <p:tgtEl>
                                          <p:spTgt spid="199683"/>
                                        </p:tgtEl>
                                      </p:cBhvr>
                                      <p:from x="100000" y="100000"/>
                                      <p:to x="80000" y="100000"/>
                                    </p:animScale>
                                    <p:anim by="(#ppt_h/3+#ppt_w*0.1)" calcmode="lin" valueType="num">
                                      <p:cBhvr additive="sum">
                                        <p:cTn id="16" dur="200" decel="100000" autoRev="1" fill="hold">
                                          <p:stCondLst>
                                            <p:cond delay="600"/>
                                          </p:stCondLst>
                                        </p:cTn>
                                        <p:tgtEl>
                                          <p:spTgt spid="19968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908175"/>
          </a:xfrm>
          <a:solidFill>
            <a:srgbClr val="A9FF8A"/>
          </a:solidFill>
        </p:spPr>
        <p:txBody>
          <a:bodyPr>
            <a:noAutofit/>
          </a:bodyPr>
          <a:lstStyle/>
          <a:p>
            <a:r>
              <a:rPr lang="en-US" sz="6000" dirty="0"/>
              <a:t>¡</a:t>
            </a:r>
            <a:r>
              <a:rPr lang="en-US" sz="6000" dirty="0" smtClean="0"/>
              <a:t>De </a:t>
            </a:r>
            <a:r>
              <a:rPr lang="en-US" sz="6000" dirty="0" err="1" smtClean="0"/>
              <a:t>qué</a:t>
            </a:r>
            <a:r>
              <a:rPr lang="en-US" sz="6000" dirty="0" smtClean="0"/>
              <a:t> </a:t>
            </a:r>
            <a:r>
              <a:rPr lang="en-US" sz="6000" dirty="0" err="1" smtClean="0"/>
              <a:t>es</a:t>
            </a:r>
            <a:r>
              <a:rPr lang="en-US" sz="6000" dirty="0" smtClean="0"/>
              <a:t> </a:t>
            </a:r>
            <a:r>
              <a:rPr lang="en-US" sz="6000" dirty="0" err="1" smtClean="0"/>
              <a:t>capaz</a:t>
            </a:r>
            <a:r>
              <a:rPr lang="en-US" sz="6000" dirty="0" smtClean="0"/>
              <a:t> </a:t>
            </a:r>
            <a:br>
              <a:rPr lang="en-US" sz="6000" dirty="0" smtClean="0"/>
            </a:br>
            <a:r>
              <a:rPr lang="en-US" sz="6000" dirty="0" smtClean="0"/>
              <a:t>    </a:t>
            </a:r>
            <a:r>
              <a:rPr lang="en-US" sz="6000" dirty="0" err="1" smtClean="0"/>
              <a:t>nuestro</a:t>
            </a:r>
            <a:r>
              <a:rPr lang="en-US" sz="6000" dirty="0" smtClean="0"/>
              <a:t> </a:t>
            </a:r>
            <a:r>
              <a:rPr lang="en-US" sz="6000" dirty="0" err="1" smtClean="0"/>
              <a:t>cerebro</a:t>
            </a:r>
            <a:r>
              <a:rPr lang="en-US" sz="6000" dirty="0" smtClean="0"/>
              <a:t>….!  </a:t>
            </a:r>
            <a:endParaRPr lang="en-US" sz="6000" dirty="0"/>
          </a:p>
        </p:txBody>
      </p:sp>
      <p:sp>
        <p:nvSpPr>
          <p:cNvPr id="3" name="Subtitle 2"/>
          <p:cNvSpPr>
            <a:spLocks noGrp="1"/>
          </p:cNvSpPr>
          <p:nvPr>
            <p:ph type="subTitle" idx="1"/>
          </p:nvPr>
        </p:nvSpPr>
        <p:spPr/>
        <p:txBody>
          <a:bodyPr/>
          <a:lstStyle/>
          <a:p>
            <a:endParaRPr lang="en-US"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7854769" y="5846445"/>
            <a:ext cx="1267460" cy="1011555"/>
          </a:xfrm>
          <a:prstGeom prst="rect">
            <a:avLst/>
          </a:prstGeom>
          <a:noFill/>
          <a:ln>
            <a:noFill/>
          </a:ln>
          <a:extLst/>
        </p:spPr>
      </p:pic>
    </p:spTree>
    <p:extLst>
      <p:ext uri="{BB962C8B-B14F-4D97-AF65-F5344CB8AC3E}">
        <p14:creationId xmlns:p14="http://schemas.microsoft.com/office/powerpoint/2010/main" val="175233593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685800" y="381000"/>
            <a:ext cx="7772400" cy="533400"/>
          </a:xfrm>
          <a:solidFill>
            <a:srgbClr val="FFFF00"/>
          </a:solidFill>
        </p:spPr>
        <p:txBody>
          <a:bodyPr/>
          <a:lstStyle/>
          <a:p>
            <a:r>
              <a:rPr lang="de-DE" sz="2800" b="1" dirty="0" smtClean="0"/>
              <a:t>¿Se </a:t>
            </a:r>
            <a:r>
              <a:rPr lang="de-DE" sz="2800" b="1" dirty="0" err="1" smtClean="0"/>
              <a:t>están</a:t>
            </a:r>
            <a:r>
              <a:rPr lang="de-DE" sz="2800" b="1" dirty="0" smtClean="0"/>
              <a:t> </a:t>
            </a:r>
            <a:r>
              <a:rPr lang="de-DE" sz="2800" b="1" dirty="0" err="1"/>
              <a:t>moviendo</a:t>
            </a:r>
            <a:r>
              <a:rPr lang="de-DE" sz="2800" b="1" dirty="0"/>
              <a:t>?</a:t>
            </a:r>
            <a:endParaRPr lang="de-DE" sz="1800" dirty="0"/>
          </a:p>
        </p:txBody>
      </p:sp>
      <p:pic>
        <p:nvPicPr>
          <p:cNvPr id="223235" name="Picture 3" descr="ATT-3-91D51DEB62ABD44699E9A9ED8405CFB8-image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008063"/>
            <a:ext cx="8064500" cy="553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332224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xfrm>
            <a:off x="685800" y="304800"/>
            <a:ext cx="7772400" cy="685800"/>
          </a:xfrm>
          <a:solidFill>
            <a:srgbClr val="80FF16"/>
          </a:solidFill>
        </p:spPr>
        <p:txBody>
          <a:bodyPr/>
          <a:lstStyle/>
          <a:p>
            <a:r>
              <a:rPr lang="de-DE" sz="2800" b="1"/>
              <a:t>Tal vez.</a:t>
            </a:r>
            <a:endParaRPr lang="de-DE" sz="1800"/>
          </a:p>
        </p:txBody>
      </p:sp>
      <p:pic>
        <p:nvPicPr>
          <p:cNvPr id="224259" name="Picture 3" descr="ATT-4-91906CDEAF6D8E47AE2540FB53482436-image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379538"/>
            <a:ext cx="7272337"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60" name="Picture 4" descr="Ja, tun s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990600"/>
            <a:ext cx="27368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4062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685800" y="228600"/>
            <a:ext cx="7772400" cy="838200"/>
          </a:xfrm>
          <a:solidFill>
            <a:srgbClr val="FFFF00"/>
          </a:solidFill>
        </p:spPr>
        <p:txBody>
          <a:bodyPr/>
          <a:lstStyle/>
          <a:p>
            <a:pPr algn="l"/>
            <a:r>
              <a:rPr lang="de-DE" sz="2400" b="1" dirty="0"/>
              <a:t>                      </a:t>
            </a:r>
            <a:r>
              <a:rPr lang="de-DE" sz="2800" b="1" dirty="0"/>
              <a:t>¿Las </a:t>
            </a:r>
            <a:r>
              <a:rPr lang="de-DE" sz="2800" b="1" dirty="0" err="1"/>
              <a:t>lineas</a:t>
            </a:r>
            <a:r>
              <a:rPr lang="de-DE" sz="2800" b="1" dirty="0"/>
              <a:t> </a:t>
            </a:r>
            <a:r>
              <a:rPr lang="de-DE" sz="2800" b="1" dirty="0" err="1"/>
              <a:t>rojas</a:t>
            </a:r>
            <a:r>
              <a:rPr lang="de-DE" sz="2800" b="1" dirty="0"/>
              <a:t>….?</a:t>
            </a:r>
            <a:endParaRPr lang="de-DE" sz="2000" dirty="0"/>
          </a:p>
        </p:txBody>
      </p:sp>
      <p:pic>
        <p:nvPicPr>
          <p:cNvPr id="225283" name="Picture 3" descr="ATT-6-7D8479D0A142AD46AAEE597F2464BE71-image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285875"/>
            <a:ext cx="7058025"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84358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225283"/>
                                        </p:tgtEl>
                                        <p:attrNameLst>
                                          <p:attrName>style.visibility</p:attrName>
                                        </p:attrNameLst>
                                      </p:cBhvr>
                                      <p:to>
                                        <p:strVal val="visible"/>
                                      </p:to>
                                    </p:set>
                                    <p:animEffect transition="in" filter="fade">
                                      <p:cBhvr>
                                        <p:cTn id="7" dur="2000"/>
                                        <p:tgtEl>
                                          <p:spTgt spid="225283"/>
                                        </p:tgtEl>
                                      </p:cBhvr>
                                    </p:animEffect>
                                    <p:anim calcmode="lin" valueType="num">
                                      <p:cBhvr>
                                        <p:cTn id="8" dur="2000" fill="hold"/>
                                        <p:tgtEl>
                                          <p:spTgt spid="225283"/>
                                        </p:tgtEl>
                                        <p:attrNameLst>
                                          <p:attrName>style.rotation</p:attrName>
                                        </p:attrNameLst>
                                      </p:cBhvr>
                                      <p:tavLst>
                                        <p:tav tm="0">
                                          <p:val>
                                            <p:fltVal val="720"/>
                                          </p:val>
                                        </p:tav>
                                        <p:tav tm="100000">
                                          <p:val>
                                            <p:fltVal val="0"/>
                                          </p:val>
                                        </p:tav>
                                      </p:tavLst>
                                    </p:anim>
                                    <p:anim calcmode="lin" valueType="num">
                                      <p:cBhvr>
                                        <p:cTn id="9" dur="2000" fill="hold"/>
                                        <p:tgtEl>
                                          <p:spTgt spid="225283"/>
                                        </p:tgtEl>
                                        <p:attrNameLst>
                                          <p:attrName>ppt_h</p:attrName>
                                        </p:attrNameLst>
                                      </p:cBhvr>
                                      <p:tavLst>
                                        <p:tav tm="0">
                                          <p:val>
                                            <p:fltVal val="0"/>
                                          </p:val>
                                        </p:tav>
                                        <p:tav tm="100000">
                                          <p:val>
                                            <p:strVal val="#ppt_h"/>
                                          </p:val>
                                        </p:tav>
                                      </p:tavLst>
                                    </p:anim>
                                    <p:anim calcmode="lin" valueType="num">
                                      <p:cBhvr>
                                        <p:cTn id="10" dur="2000" fill="hold"/>
                                        <p:tgtEl>
                                          <p:spTgt spid="225283"/>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5"/>
                                            </p:cond>
                                          </p:stCondLst>
                                          <p:endCondLst>
                                            <p:cond evt="onStopAudio" delay="0">
                                              <p:tgtEl>
                                                <p:sldTgt/>
                                              </p:tgtEl>
                                            </p:cond>
                                          </p:endCondLst>
                                        </p:cTn>
                                        <p:tgtEl>
                                          <p:sndTgt r:embed="rId2" name="Opening"/>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48" presetClass="entr" presetSubtype="0" accel="50000" fill="hold" grpId="0" nodeType="clickEffect">
                                  <p:stCondLst>
                                    <p:cond delay="0"/>
                                  </p:stCondLst>
                                  <p:childTnLst>
                                    <p:set>
                                      <p:cBhvr>
                                        <p:cTn id="14" dur="1" fill="hold">
                                          <p:stCondLst>
                                            <p:cond delay="0"/>
                                          </p:stCondLst>
                                        </p:cTn>
                                        <p:tgtEl>
                                          <p:spTgt spid="225282"/>
                                        </p:tgtEl>
                                        <p:attrNameLst>
                                          <p:attrName>style.visibility</p:attrName>
                                        </p:attrNameLst>
                                      </p:cBhvr>
                                      <p:to>
                                        <p:strVal val="visible"/>
                                      </p:to>
                                    </p:set>
                                    <p:anim calcmode="lin" valueType="num">
                                      <p:cBhvr>
                                        <p:cTn id="15" dur="500" fill="hold"/>
                                        <p:tgtEl>
                                          <p:spTgt spid="22528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6" dur="500" fill="hold"/>
                                        <p:tgtEl>
                                          <p:spTgt spid="225282"/>
                                        </p:tgtEl>
                                        <p:attrNameLst>
                                          <p:attrName>ppt_x</p:attrName>
                                        </p:attrNameLst>
                                      </p:cBhvr>
                                      <p:tavLst>
                                        <p:tav tm="0">
                                          <p:val>
                                            <p:fltVal val="-1"/>
                                          </p:val>
                                        </p:tav>
                                        <p:tav tm="50000">
                                          <p:val>
                                            <p:fltVal val="0.95"/>
                                          </p:val>
                                        </p:tav>
                                        <p:tav tm="100000">
                                          <p:val>
                                            <p:strVal val="#ppt_x"/>
                                          </p:val>
                                        </p:tav>
                                      </p:tavLst>
                                    </p:anim>
                                    <p:anim calcmode="lin" valueType="num">
                                      <p:cBhvr>
                                        <p:cTn id="17" dur="500" fill="hold"/>
                                        <p:tgtEl>
                                          <p:spTgt spid="225282"/>
                                        </p:tgtEl>
                                        <p:attrNameLst>
                                          <p:attrName>ppt_y</p:attrName>
                                        </p:attrNameLst>
                                      </p:cBhvr>
                                      <p:tavLst>
                                        <p:tav tm="0">
                                          <p:val>
                                            <p:strVal val="#ppt_y"/>
                                          </p:val>
                                        </p:tav>
                                        <p:tav tm="100000">
                                          <p:val>
                                            <p:strVal val="#ppt_y"/>
                                          </p:val>
                                        </p:tav>
                                      </p:tavLst>
                                    </p:anim>
                                    <p:animEffect transition="in" filter="fade">
                                      <p:cBhvr>
                                        <p:cTn id="18" dur="500"/>
                                        <p:tgtEl>
                                          <p:spTgt spid="225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66338" name="Rectangle 2"/>
          <p:cNvSpPr>
            <a:spLocks noGrp="1" noChangeArrowheads="1"/>
          </p:cNvSpPr>
          <p:nvPr>
            <p:ph type="title"/>
          </p:nvPr>
        </p:nvSpPr>
        <p:spPr>
          <a:xfrm>
            <a:off x="685800" y="304800"/>
            <a:ext cx="7772400" cy="381000"/>
          </a:xfrm>
        </p:spPr>
        <p:txBody>
          <a:bodyPr/>
          <a:lstStyle/>
          <a:p>
            <a:pPr eaLnBrk="1" hangingPunct="1">
              <a:defRPr/>
            </a:pPr>
            <a:endParaRPr lang="de-DE" sz="1800" smtClean="0"/>
          </a:p>
        </p:txBody>
      </p:sp>
      <p:pic>
        <p:nvPicPr>
          <p:cNvPr id="205827" name="Picture 3" descr="ATT-7-1FA6C3878B11D149809069227C5D6A69-image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0"/>
            <a:ext cx="6710362" cy="678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6340" name="Rectangle 4"/>
          <p:cNvSpPr>
            <a:spLocks noChangeArrowheads="1"/>
          </p:cNvSpPr>
          <p:nvPr/>
        </p:nvSpPr>
        <p:spPr bwMode="auto">
          <a:xfrm>
            <a:off x="6629400" y="2124075"/>
            <a:ext cx="2514600" cy="2246769"/>
          </a:xfrm>
          <a:prstGeom prst="rect">
            <a:avLst/>
          </a:prstGeom>
          <a:solidFill>
            <a:srgbClr val="BBFF82"/>
          </a:solidFill>
          <a:ln>
            <a:noFill/>
          </a:ln>
          <a:effectLst/>
          <a:extLst/>
        </p:spPr>
        <p:txBody>
          <a:bodyPr wrap="square">
            <a:spAutoFit/>
          </a:bodyPr>
          <a:lstStyle/>
          <a:p>
            <a:pPr eaLnBrk="1" hangingPunct="1">
              <a:defRPr/>
            </a:pPr>
            <a:r>
              <a:rPr lang="en-US" sz="2800" b="1" dirty="0" smtClean="0">
                <a:solidFill>
                  <a:srgbClr val="000000"/>
                </a:solidFill>
              </a:rPr>
              <a:t>¿</a:t>
            </a:r>
            <a:r>
              <a:rPr lang="en-US" sz="2800" b="1" dirty="0" err="1" smtClean="0">
                <a:solidFill>
                  <a:srgbClr val="000000"/>
                </a:solidFill>
              </a:rPr>
              <a:t>Qué</a:t>
            </a:r>
            <a:r>
              <a:rPr lang="en-US" sz="2800" b="1" dirty="0" smtClean="0">
                <a:solidFill>
                  <a:srgbClr val="000000"/>
                </a:solidFill>
              </a:rPr>
              <a:t> </a:t>
            </a:r>
            <a:r>
              <a:rPr lang="en-US" sz="2800" b="1" dirty="0" err="1" smtClean="0">
                <a:solidFill>
                  <a:srgbClr val="000000"/>
                </a:solidFill>
              </a:rPr>
              <a:t>ves</a:t>
            </a:r>
            <a:r>
              <a:rPr lang="en-US" sz="2800" b="1" dirty="0" smtClean="0">
                <a:solidFill>
                  <a:srgbClr val="000000"/>
                </a:solidFill>
              </a:rPr>
              <a:t>?</a:t>
            </a:r>
          </a:p>
          <a:p>
            <a:pPr eaLnBrk="1" hangingPunct="1">
              <a:defRPr/>
            </a:pPr>
            <a:endParaRPr lang="en-US" sz="2800" b="1" dirty="0">
              <a:solidFill>
                <a:srgbClr val="000000"/>
              </a:solidFill>
            </a:endParaRPr>
          </a:p>
          <a:p>
            <a:pPr eaLnBrk="1" hangingPunct="1">
              <a:defRPr/>
            </a:pPr>
            <a:r>
              <a:rPr lang="en-US" sz="2800" b="1" dirty="0" smtClean="0">
                <a:solidFill>
                  <a:srgbClr val="000000"/>
                </a:solidFill>
              </a:rPr>
              <a:t>¿</a:t>
            </a:r>
            <a:r>
              <a:rPr lang="en-US" sz="2800" b="1" dirty="0" err="1" smtClean="0">
                <a:solidFill>
                  <a:srgbClr val="000000"/>
                </a:solidFill>
              </a:rPr>
              <a:t>Una</a:t>
            </a:r>
            <a:r>
              <a:rPr lang="en-US" sz="2800" b="1" dirty="0" smtClean="0">
                <a:solidFill>
                  <a:srgbClr val="000000"/>
                </a:solidFill>
              </a:rPr>
              <a:t> </a:t>
            </a:r>
            <a:r>
              <a:rPr lang="en-US" sz="2800" b="1" dirty="0" err="1" smtClean="0">
                <a:solidFill>
                  <a:srgbClr val="000000"/>
                </a:solidFill>
              </a:rPr>
              <a:t>espiral</a:t>
            </a:r>
            <a:r>
              <a:rPr lang="en-US" sz="2800" b="1" dirty="0" smtClean="0">
                <a:solidFill>
                  <a:srgbClr val="000000"/>
                </a:solidFill>
              </a:rPr>
              <a:t>   </a:t>
            </a:r>
          </a:p>
          <a:p>
            <a:pPr eaLnBrk="1" hangingPunct="1">
              <a:defRPr/>
            </a:pPr>
            <a:r>
              <a:rPr lang="en-US" sz="2800" b="1" dirty="0">
                <a:solidFill>
                  <a:srgbClr val="000000"/>
                </a:solidFill>
              </a:rPr>
              <a:t> </a:t>
            </a:r>
            <a:r>
              <a:rPr lang="en-US" sz="2800" b="1" dirty="0" smtClean="0">
                <a:solidFill>
                  <a:srgbClr val="000000"/>
                </a:solidFill>
              </a:rPr>
              <a:t>  o </a:t>
            </a:r>
            <a:r>
              <a:rPr lang="en-US" sz="2800" b="1" dirty="0" err="1" smtClean="0">
                <a:solidFill>
                  <a:srgbClr val="000000"/>
                </a:solidFill>
              </a:rPr>
              <a:t>sólo</a:t>
            </a:r>
            <a:r>
              <a:rPr lang="en-US" sz="2800" b="1" dirty="0" smtClean="0">
                <a:solidFill>
                  <a:srgbClr val="000000"/>
                </a:solidFill>
              </a:rPr>
              <a:t>  </a:t>
            </a:r>
          </a:p>
          <a:p>
            <a:pPr eaLnBrk="1" hangingPunct="1">
              <a:defRPr/>
            </a:pPr>
            <a:r>
              <a:rPr lang="en-US" sz="2800" b="1" dirty="0">
                <a:solidFill>
                  <a:srgbClr val="000000"/>
                </a:solidFill>
              </a:rPr>
              <a:t> </a:t>
            </a:r>
            <a:r>
              <a:rPr lang="en-US" sz="2800" b="1" dirty="0" smtClean="0">
                <a:solidFill>
                  <a:srgbClr val="000000"/>
                </a:solidFill>
              </a:rPr>
              <a:t>  </a:t>
            </a:r>
            <a:r>
              <a:rPr lang="en-US" sz="2800" b="1" dirty="0" err="1" smtClean="0">
                <a:solidFill>
                  <a:srgbClr val="000000"/>
                </a:solidFill>
              </a:rPr>
              <a:t>círculos</a:t>
            </a:r>
            <a:r>
              <a:rPr lang="en-US" sz="2800" b="1" dirty="0" smtClean="0">
                <a:solidFill>
                  <a:srgbClr val="000000"/>
                </a:solidFill>
              </a:rPr>
              <a:t>?</a:t>
            </a:r>
            <a:endParaRPr lang="en-US" b="1" dirty="0"/>
          </a:p>
        </p:txBody>
      </p:sp>
    </p:spTree>
    <p:extLst>
      <p:ext uri="{BB962C8B-B14F-4D97-AF65-F5344CB8AC3E}">
        <p14:creationId xmlns:p14="http://schemas.microsoft.com/office/powerpoint/2010/main" val="221840170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a:xfrm>
            <a:off x="304800" y="228600"/>
            <a:ext cx="8458200" cy="914400"/>
          </a:xfrm>
          <a:solidFill>
            <a:srgbClr val="FF9ECF"/>
          </a:solidFill>
        </p:spPr>
        <p:txBody>
          <a:bodyPr/>
          <a:lstStyle/>
          <a:p>
            <a:pPr algn="l"/>
            <a:r>
              <a:rPr lang="de-DE" sz="2000" dirty="0"/>
              <a:t> </a:t>
            </a:r>
            <a:br>
              <a:rPr lang="de-DE" sz="2000" dirty="0"/>
            </a:br>
            <a:r>
              <a:rPr lang="de-DE" sz="2000" dirty="0"/>
              <a:t>                </a:t>
            </a:r>
            <a:r>
              <a:rPr lang="de-DE" sz="2000" dirty="0" smtClean="0"/>
              <a:t>    </a:t>
            </a:r>
            <a:r>
              <a:rPr lang="de-DE" sz="2800" dirty="0" err="1" smtClean="0"/>
              <a:t>Mirar</a:t>
            </a:r>
            <a:r>
              <a:rPr lang="de-DE" sz="2800" dirty="0" smtClean="0"/>
              <a:t> </a:t>
            </a:r>
            <a:r>
              <a:rPr lang="de-DE" sz="2800" dirty="0" err="1"/>
              <a:t>el</a:t>
            </a:r>
            <a:r>
              <a:rPr lang="de-DE" sz="2800" dirty="0"/>
              <a:t> + en </a:t>
            </a:r>
            <a:r>
              <a:rPr lang="de-DE" sz="2800" dirty="0" err="1"/>
              <a:t>el</a:t>
            </a:r>
            <a:r>
              <a:rPr lang="de-DE" sz="2800" dirty="0"/>
              <a:t> </a:t>
            </a:r>
            <a:r>
              <a:rPr lang="de-DE" sz="2800" dirty="0" err="1"/>
              <a:t>centro</a:t>
            </a:r>
            <a:r>
              <a:rPr lang="de-DE" sz="2800" dirty="0"/>
              <a:t>. ¿</a:t>
            </a:r>
            <a:r>
              <a:rPr lang="de-DE" sz="2800" dirty="0" err="1"/>
              <a:t>Qu</a:t>
            </a:r>
            <a:r>
              <a:rPr lang="de-DE" altLang="ja-JP" sz="2800" dirty="0" err="1"/>
              <a:t>é</a:t>
            </a:r>
            <a:r>
              <a:rPr lang="de-DE" altLang="ja-JP" sz="2800" dirty="0"/>
              <a:t> </a:t>
            </a:r>
            <a:r>
              <a:rPr lang="de-DE" altLang="ja-JP" sz="2800" dirty="0" err="1"/>
              <a:t>pasa</a:t>
            </a:r>
            <a:r>
              <a:rPr lang="de-DE" altLang="ja-JP" sz="2800" dirty="0"/>
              <a:t>?</a:t>
            </a:r>
            <a:endParaRPr lang="de-DE" sz="1800" dirty="0"/>
          </a:p>
        </p:txBody>
      </p:sp>
      <p:pic>
        <p:nvPicPr>
          <p:cNvPr id="227331" name="Picture 3" descr="ATT-8-35B9939EAE184147AFE60167A7064EAC-image00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143000"/>
            <a:ext cx="5867400" cy="559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76327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27330"/>
                                        </p:tgtEl>
                                        <p:attrNameLst>
                                          <p:attrName>style.visibility</p:attrName>
                                        </p:attrNameLst>
                                      </p:cBhvr>
                                      <p:to>
                                        <p:strVal val="visible"/>
                                      </p:to>
                                    </p:set>
                                    <p:animEffect transition="in" filter="fade">
                                      <p:cBhvr>
                                        <p:cTn id="7" dur="800" decel="100000"/>
                                        <p:tgtEl>
                                          <p:spTgt spid="227330"/>
                                        </p:tgtEl>
                                      </p:cBhvr>
                                    </p:animEffect>
                                    <p:anim calcmode="lin" valueType="num">
                                      <p:cBhvr>
                                        <p:cTn id="8" dur="800" decel="100000" fill="hold"/>
                                        <p:tgtEl>
                                          <p:spTgt spid="227330"/>
                                        </p:tgtEl>
                                        <p:attrNameLst>
                                          <p:attrName>style.rotation</p:attrName>
                                        </p:attrNameLst>
                                      </p:cBhvr>
                                      <p:tavLst>
                                        <p:tav tm="0">
                                          <p:val>
                                            <p:fltVal val="-90"/>
                                          </p:val>
                                        </p:tav>
                                        <p:tav tm="100000">
                                          <p:val>
                                            <p:fltVal val="0"/>
                                          </p:val>
                                        </p:tav>
                                      </p:tavLst>
                                    </p:anim>
                                    <p:anim calcmode="lin" valueType="num">
                                      <p:cBhvr>
                                        <p:cTn id="9" dur="800" decel="100000" fill="hold"/>
                                        <p:tgtEl>
                                          <p:spTgt spid="227330"/>
                                        </p:tgtEl>
                                        <p:attrNameLst>
                                          <p:attrName>ppt_x</p:attrName>
                                        </p:attrNameLst>
                                      </p:cBhvr>
                                      <p:tavLst>
                                        <p:tav tm="0">
                                          <p:val>
                                            <p:strVal val="#ppt_x+0.4"/>
                                          </p:val>
                                        </p:tav>
                                        <p:tav tm="100000">
                                          <p:val>
                                            <p:strVal val="#ppt_x-0.05"/>
                                          </p:val>
                                        </p:tav>
                                      </p:tavLst>
                                    </p:anim>
                                    <p:anim calcmode="lin" valueType="num">
                                      <p:cBhvr>
                                        <p:cTn id="10" dur="800" decel="100000" fill="hold"/>
                                        <p:tgtEl>
                                          <p:spTgt spid="22733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2733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27330"/>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51" presetClass="entr" presetSubtype="0" fill="hold" nodeType="clickEffect">
                                  <p:stCondLst>
                                    <p:cond delay="0"/>
                                  </p:stCondLst>
                                  <p:childTnLst>
                                    <p:set>
                                      <p:cBhvr>
                                        <p:cTn id="16" dur="1" fill="hold">
                                          <p:stCondLst>
                                            <p:cond delay="0"/>
                                          </p:stCondLst>
                                        </p:cTn>
                                        <p:tgtEl>
                                          <p:spTgt spid="227331"/>
                                        </p:tgtEl>
                                        <p:attrNameLst>
                                          <p:attrName>style.visibility</p:attrName>
                                        </p:attrNameLst>
                                      </p:cBhvr>
                                      <p:to>
                                        <p:strVal val="visible"/>
                                      </p:to>
                                    </p:set>
                                    <p:animEffect transition="in" filter="fade">
                                      <p:cBhvr>
                                        <p:cTn id="17" dur="193" decel="100000"/>
                                        <p:tgtEl>
                                          <p:spTgt spid="227331"/>
                                        </p:tgtEl>
                                      </p:cBhvr>
                                    </p:animEffect>
                                    <p:animScale>
                                      <p:cBhvr>
                                        <p:cTn id="18" dur="193" decel="100000"/>
                                        <p:tgtEl>
                                          <p:spTgt spid="227331"/>
                                        </p:tgtEl>
                                      </p:cBhvr>
                                      <p:from x="10000" y="10000"/>
                                      <p:to x="200000" y="450000"/>
                                    </p:animScale>
                                    <p:animScale>
                                      <p:cBhvr>
                                        <p:cTn id="19" dur="308" accel="100000" fill="hold">
                                          <p:stCondLst>
                                            <p:cond delay="193"/>
                                          </p:stCondLst>
                                        </p:cTn>
                                        <p:tgtEl>
                                          <p:spTgt spid="227331"/>
                                        </p:tgtEl>
                                      </p:cBhvr>
                                      <p:from x="200000" y="450000"/>
                                      <p:to x="100000" y="100000"/>
                                    </p:animScale>
                                    <p:set>
                                      <p:cBhvr>
                                        <p:cTn id="20" dur="193" fill="hold"/>
                                        <p:tgtEl>
                                          <p:spTgt spid="227331"/>
                                        </p:tgtEl>
                                        <p:attrNameLst>
                                          <p:attrName>ppt_x</p:attrName>
                                        </p:attrNameLst>
                                      </p:cBhvr>
                                      <p:to>
                                        <p:strVal val="(0.5)"/>
                                      </p:to>
                                    </p:set>
                                    <p:anim from="(0.5)" to="(#ppt_x)" calcmode="lin" valueType="num">
                                      <p:cBhvr>
                                        <p:cTn id="21" dur="308" accel="100000" fill="hold">
                                          <p:stCondLst>
                                            <p:cond delay="193"/>
                                          </p:stCondLst>
                                        </p:cTn>
                                        <p:tgtEl>
                                          <p:spTgt spid="227331"/>
                                        </p:tgtEl>
                                        <p:attrNameLst>
                                          <p:attrName>ppt_x</p:attrName>
                                        </p:attrNameLst>
                                      </p:cBhvr>
                                    </p:anim>
                                    <p:set>
                                      <p:cBhvr>
                                        <p:cTn id="22" dur="193" fill="hold"/>
                                        <p:tgtEl>
                                          <p:spTgt spid="227331"/>
                                        </p:tgtEl>
                                        <p:attrNameLst>
                                          <p:attrName>ppt_y</p:attrName>
                                        </p:attrNameLst>
                                      </p:cBhvr>
                                      <p:to>
                                        <p:strVal val="(#ppt_y+0.4)"/>
                                      </p:to>
                                    </p:set>
                                    <p:anim from="(#ppt_y+0.4)" to="(#ppt_y)" calcmode="lin" valueType="num">
                                      <p:cBhvr>
                                        <p:cTn id="23" dur="308" accel="100000" fill="hold">
                                          <p:stCondLst>
                                            <p:cond delay="193"/>
                                          </p:stCondLst>
                                        </p:cTn>
                                        <p:tgtEl>
                                          <p:spTgt spid="22733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xfrm>
            <a:off x="250825" y="0"/>
            <a:ext cx="8893175" cy="1981200"/>
          </a:xfrm>
          <a:solidFill>
            <a:srgbClr val="FFFFFF"/>
          </a:solidFill>
        </p:spPr>
        <p:txBody>
          <a:bodyPr/>
          <a:lstStyle/>
          <a:p>
            <a:pPr algn="l"/>
            <a:r>
              <a:rPr lang="de-DE" sz="2400" dirty="0"/>
              <a:t>1, Mira los 4 </a:t>
            </a:r>
            <a:r>
              <a:rPr lang="de-DE" sz="2400" dirty="0" err="1"/>
              <a:t>puntos</a:t>
            </a:r>
            <a:r>
              <a:rPr lang="de-DE" sz="2400" dirty="0"/>
              <a:t> en </a:t>
            </a:r>
            <a:r>
              <a:rPr lang="de-DE" sz="2400" dirty="0" err="1" smtClean="0"/>
              <a:t>el</a:t>
            </a:r>
            <a:r>
              <a:rPr lang="de-DE" sz="2400" dirty="0" smtClean="0"/>
              <a:t> </a:t>
            </a:r>
            <a:r>
              <a:rPr lang="de-DE" sz="2400" dirty="0" err="1" smtClean="0"/>
              <a:t>centro</a:t>
            </a:r>
            <a:r>
              <a:rPr lang="de-DE" sz="2400" dirty="0" smtClean="0"/>
              <a:t> </a:t>
            </a:r>
            <a:r>
              <a:rPr lang="de-DE" sz="2400" dirty="0"/>
              <a:t>del </a:t>
            </a:r>
            <a:r>
              <a:rPr lang="de-DE" sz="2400" dirty="0" err="1" smtClean="0"/>
              <a:t>dibujo</a:t>
            </a:r>
            <a:r>
              <a:rPr lang="de-DE" sz="2400" dirty="0" smtClean="0"/>
              <a:t> </a:t>
            </a:r>
            <a:r>
              <a:rPr lang="de-DE" sz="2400" dirty="0" err="1"/>
              <a:t>por</a:t>
            </a:r>
            <a:r>
              <a:rPr lang="de-DE" sz="2400" dirty="0"/>
              <a:t> 40 </a:t>
            </a:r>
            <a:r>
              <a:rPr lang="de-DE" sz="2400" dirty="0" err="1"/>
              <a:t>segundos</a:t>
            </a:r>
            <a:r>
              <a:rPr lang="de-DE" sz="2400" dirty="0"/>
              <a:t>.</a:t>
            </a:r>
            <a:br>
              <a:rPr lang="de-DE" sz="2400" dirty="0"/>
            </a:br>
            <a:r>
              <a:rPr lang="de-DE" sz="2400" dirty="0"/>
              <a:t>2. </a:t>
            </a:r>
            <a:r>
              <a:rPr lang="de-DE" sz="2400" dirty="0" err="1"/>
              <a:t>Despu</a:t>
            </a:r>
            <a:r>
              <a:rPr lang="de-DE" altLang="ja-JP" sz="2400" dirty="0" err="1"/>
              <a:t>és</a:t>
            </a:r>
            <a:r>
              <a:rPr lang="de-DE" altLang="ja-JP" sz="2400" dirty="0"/>
              <a:t> </a:t>
            </a:r>
            <a:r>
              <a:rPr lang="de-DE" altLang="ja-JP" sz="2400" dirty="0" err="1"/>
              <a:t>cierra</a:t>
            </a:r>
            <a:r>
              <a:rPr lang="de-DE" altLang="ja-JP" sz="2400" dirty="0"/>
              <a:t> </a:t>
            </a:r>
            <a:r>
              <a:rPr lang="de-DE" altLang="ja-JP" sz="2400" dirty="0" err="1"/>
              <a:t>t</a:t>
            </a:r>
            <a:r>
              <a:rPr lang="de-DE" altLang="ja-JP" sz="2400" dirty="0" err="1" smtClean="0"/>
              <a:t>us</a:t>
            </a:r>
            <a:r>
              <a:rPr lang="de-DE" altLang="ja-JP" sz="2400" dirty="0" smtClean="0"/>
              <a:t> </a:t>
            </a:r>
            <a:r>
              <a:rPr lang="de-DE" altLang="ja-JP" sz="2400" dirty="0" err="1"/>
              <a:t>ojos</a:t>
            </a:r>
            <a:r>
              <a:rPr lang="de-DE" altLang="ja-JP" sz="2400" dirty="0"/>
              <a:t> 1 </a:t>
            </a:r>
            <a:r>
              <a:rPr lang="de-DE" altLang="ja-JP" sz="2400" dirty="0" err="1"/>
              <a:t>segundo</a:t>
            </a:r>
            <a:r>
              <a:rPr lang="de-DE" altLang="ja-JP" sz="2400" dirty="0"/>
              <a:t>…</a:t>
            </a:r>
            <a:r>
              <a:rPr lang="de-DE" altLang="ja-JP" sz="2400" dirty="0" err="1"/>
              <a:t>y</a:t>
            </a:r>
            <a:r>
              <a:rPr lang="de-DE" altLang="ja-JP" sz="2400" dirty="0"/>
              <a:t> </a:t>
            </a:r>
            <a:r>
              <a:rPr lang="de-DE" altLang="ja-JP" sz="2400" dirty="0" err="1"/>
              <a:t>mira</a:t>
            </a:r>
            <a:r>
              <a:rPr lang="de-DE" altLang="ja-JP" sz="2400" dirty="0"/>
              <a:t> </a:t>
            </a:r>
            <a:r>
              <a:rPr lang="de-DE" altLang="ja-JP" sz="2400" dirty="0" err="1" smtClean="0"/>
              <a:t>una</a:t>
            </a:r>
            <a:r>
              <a:rPr lang="de-DE" altLang="ja-JP" sz="2400" dirty="0" smtClean="0"/>
              <a:t> </a:t>
            </a:r>
            <a:r>
              <a:rPr lang="de-DE" altLang="ja-JP" sz="2400" dirty="0" err="1"/>
              <a:t>pared</a:t>
            </a:r>
            <a:r>
              <a:rPr lang="de-DE" altLang="ja-JP" sz="2400" dirty="0"/>
              <a:t>…</a:t>
            </a:r>
            <a:br>
              <a:rPr lang="de-DE" altLang="ja-JP" sz="2400" dirty="0"/>
            </a:br>
            <a:r>
              <a:rPr lang="de-DE" altLang="ja-JP" sz="2400" dirty="0"/>
              <a:t>3. </a:t>
            </a:r>
            <a:r>
              <a:rPr lang="de-DE" altLang="ja-JP" sz="2400" dirty="0" err="1"/>
              <a:t>Cierra</a:t>
            </a:r>
            <a:r>
              <a:rPr lang="de-DE" altLang="ja-JP" sz="2400" dirty="0"/>
              <a:t> </a:t>
            </a:r>
            <a:r>
              <a:rPr lang="de-DE" altLang="ja-JP" sz="2400" dirty="0" err="1"/>
              <a:t>t</a:t>
            </a:r>
            <a:r>
              <a:rPr lang="de-DE" altLang="ja-JP" sz="2400" dirty="0" err="1" smtClean="0"/>
              <a:t>us</a:t>
            </a:r>
            <a:r>
              <a:rPr lang="de-DE" altLang="ja-JP" sz="2400" dirty="0" smtClean="0"/>
              <a:t> </a:t>
            </a:r>
            <a:r>
              <a:rPr lang="de-DE" altLang="ja-JP" sz="2400" dirty="0" err="1"/>
              <a:t>ojos</a:t>
            </a:r>
            <a:r>
              <a:rPr lang="de-DE" altLang="ja-JP" sz="2400" dirty="0"/>
              <a:t> </a:t>
            </a:r>
            <a:r>
              <a:rPr lang="de-DE" altLang="ja-JP" sz="2400" dirty="0" err="1"/>
              <a:t>otra</a:t>
            </a:r>
            <a:r>
              <a:rPr lang="de-DE" altLang="ja-JP" sz="2400" dirty="0"/>
              <a:t> </a:t>
            </a:r>
            <a:r>
              <a:rPr lang="de-DE" altLang="ja-JP" sz="2400" dirty="0" err="1"/>
              <a:t>vez</a:t>
            </a:r>
            <a:r>
              <a:rPr lang="de-DE" altLang="ja-JP" sz="2400" dirty="0"/>
              <a:t>.  ¿</a:t>
            </a:r>
            <a:r>
              <a:rPr lang="de-DE" altLang="ja-JP" sz="2400" dirty="0" err="1"/>
              <a:t>Qué</a:t>
            </a:r>
            <a:r>
              <a:rPr lang="de-DE" altLang="ja-JP" sz="2400" dirty="0"/>
              <a:t> </a:t>
            </a:r>
            <a:r>
              <a:rPr lang="de-DE" altLang="ja-JP" sz="2400" dirty="0" err="1" smtClean="0"/>
              <a:t>ves</a:t>
            </a:r>
            <a:r>
              <a:rPr lang="de-DE" altLang="ja-JP" sz="2400" dirty="0"/>
              <a:t>?</a:t>
            </a:r>
            <a:endParaRPr lang="de-DE" sz="1800" dirty="0"/>
          </a:p>
        </p:txBody>
      </p:sp>
      <p:pic>
        <p:nvPicPr>
          <p:cNvPr id="2293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981200"/>
            <a:ext cx="51816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4027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29378"/>
                                        </p:tgtEl>
                                        <p:attrNameLst>
                                          <p:attrName>style.visibility</p:attrName>
                                        </p:attrNameLst>
                                      </p:cBhvr>
                                      <p:to>
                                        <p:strVal val="visible"/>
                                      </p:to>
                                    </p:set>
                                    <p:anim calcmode="lin" valueType="num">
                                      <p:cBhvr>
                                        <p:cTn id="7" dur="500" decel="50000" fill="hold">
                                          <p:stCondLst>
                                            <p:cond delay="0"/>
                                          </p:stCondLst>
                                        </p:cTn>
                                        <p:tgtEl>
                                          <p:spTgt spid="22937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2937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29378"/>
                                        </p:tgtEl>
                                        <p:attrNameLst>
                                          <p:attrName>ppt_w</p:attrName>
                                        </p:attrNameLst>
                                      </p:cBhvr>
                                      <p:tavLst>
                                        <p:tav tm="0">
                                          <p:val>
                                            <p:strVal val="#ppt_w*.05"/>
                                          </p:val>
                                        </p:tav>
                                        <p:tav tm="100000">
                                          <p:val>
                                            <p:strVal val="#ppt_w"/>
                                          </p:val>
                                        </p:tav>
                                      </p:tavLst>
                                    </p:anim>
                                    <p:anim calcmode="lin" valueType="num">
                                      <p:cBhvr>
                                        <p:cTn id="10" dur="1000" fill="hold"/>
                                        <p:tgtEl>
                                          <p:spTgt spid="22937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2937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2937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2937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2937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6" presetClass="entr" presetSubtype="0" fill="hold" nodeType="clickEffect">
                                  <p:stCondLst>
                                    <p:cond delay="0"/>
                                  </p:stCondLst>
                                  <p:childTnLst>
                                    <p:set>
                                      <p:cBhvr>
                                        <p:cTn id="18" dur="1" fill="hold">
                                          <p:stCondLst>
                                            <p:cond delay="0"/>
                                          </p:stCondLst>
                                        </p:cTn>
                                        <p:tgtEl>
                                          <p:spTgt spid="229379"/>
                                        </p:tgtEl>
                                        <p:attrNameLst>
                                          <p:attrName>style.visibility</p:attrName>
                                        </p:attrNameLst>
                                      </p:cBhvr>
                                      <p:to>
                                        <p:strVal val="visible"/>
                                      </p:to>
                                    </p:set>
                                    <p:animEffect transition="in" filter="wipe(down)">
                                      <p:cBhvr>
                                        <p:cTn id="19" dur="580">
                                          <p:stCondLst>
                                            <p:cond delay="0"/>
                                          </p:stCondLst>
                                        </p:cTn>
                                        <p:tgtEl>
                                          <p:spTgt spid="229379"/>
                                        </p:tgtEl>
                                      </p:cBhvr>
                                    </p:animEffect>
                                    <p:anim calcmode="lin" valueType="num">
                                      <p:cBhvr>
                                        <p:cTn id="20" dur="1822" tmFilter="0,0; 0.14,0.36; 0.43,0.73; 0.71,0.91; 1.0,1.0">
                                          <p:stCondLst>
                                            <p:cond delay="0"/>
                                          </p:stCondLst>
                                        </p:cTn>
                                        <p:tgtEl>
                                          <p:spTgt spid="229379"/>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29379"/>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29379"/>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29379"/>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29379"/>
                                        </p:tgtEl>
                                        <p:attrNameLst>
                                          <p:attrName>ppt_y</p:attrName>
                                        </p:attrNameLst>
                                      </p:cBhvr>
                                      <p:tavLst>
                                        <p:tav tm="0" fmla="#ppt_y-sin(pi*$)/81">
                                          <p:val>
                                            <p:fltVal val="0"/>
                                          </p:val>
                                        </p:tav>
                                        <p:tav tm="100000">
                                          <p:val>
                                            <p:fltVal val="1"/>
                                          </p:val>
                                        </p:tav>
                                      </p:tavLst>
                                    </p:anim>
                                    <p:animScale>
                                      <p:cBhvr>
                                        <p:cTn id="25" dur="26">
                                          <p:stCondLst>
                                            <p:cond delay="650"/>
                                          </p:stCondLst>
                                        </p:cTn>
                                        <p:tgtEl>
                                          <p:spTgt spid="229379"/>
                                        </p:tgtEl>
                                      </p:cBhvr>
                                      <p:to x="100000" y="60000"/>
                                    </p:animScale>
                                    <p:animScale>
                                      <p:cBhvr>
                                        <p:cTn id="26" dur="166" decel="50000">
                                          <p:stCondLst>
                                            <p:cond delay="676"/>
                                          </p:stCondLst>
                                        </p:cTn>
                                        <p:tgtEl>
                                          <p:spTgt spid="229379"/>
                                        </p:tgtEl>
                                      </p:cBhvr>
                                      <p:to x="100000" y="100000"/>
                                    </p:animScale>
                                    <p:animScale>
                                      <p:cBhvr>
                                        <p:cTn id="27" dur="26">
                                          <p:stCondLst>
                                            <p:cond delay="1312"/>
                                          </p:stCondLst>
                                        </p:cTn>
                                        <p:tgtEl>
                                          <p:spTgt spid="229379"/>
                                        </p:tgtEl>
                                      </p:cBhvr>
                                      <p:to x="100000" y="80000"/>
                                    </p:animScale>
                                    <p:animScale>
                                      <p:cBhvr>
                                        <p:cTn id="28" dur="166" decel="50000">
                                          <p:stCondLst>
                                            <p:cond delay="1338"/>
                                          </p:stCondLst>
                                        </p:cTn>
                                        <p:tgtEl>
                                          <p:spTgt spid="229379"/>
                                        </p:tgtEl>
                                      </p:cBhvr>
                                      <p:to x="100000" y="100000"/>
                                    </p:animScale>
                                    <p:animScale>
                                      <p:cBhvr>
                                        <p:cTn id="29" dur="26">
                                          <p:stCondLst>
                                            <p:cond delay="1642"/>
                                          </p:stCondLst>
                                        </p:cTn>
                                        <p:tgtEl>
                                          <p:spTgt spid="229379"/>
                                        </p:tgtEl>
                                      </p:cBhvr>
                                      <p:to x="100000" y="90000"/>
                                    </p:animScale>
                                    <p:animScale>
                                      <p:cBhvr>
                                        <p:cTn id="30" dur="166" decel="50000">
                                          <p:stCondLst>
                                            <p:cond delay="1668"/>
                                          </p:stCondLst>
                                        </p:cTn>
                                        <p:tgtEl>
                                          <p:spTgt spid="229379"/>
                                        </p:tgtEl>
                                      </p:cBhvr>
                                      <p:to x="100000" y="100000"/>
                                    </p:animScale>
                                    <p:animScale>
                                      <p:cBhvr>
                                        <p:cTn id="31" dur="26">
                                          <p:stCondLst>
                                            <p:cond delay="1808"/>
                                          </p:stCondLst>
                                        </p:cTn>
                                        <p:tgtEl>
                                          <p:spTgt spid="229379"/>
                                        </p:tgtEl>
                                      </p:cBhvr>
                                      <p:to x="100000" y="95000"/>
                                    </p:animScale>
                                    <p:animScale>
                                      <p:cBhvr>
                                        <p:cTn id="32" dur="166" decel="50000">
                                          <p:stCondLst>
                                            <p:cond delay="1834"/>
                                          </p:stCondLst>
                                        </p:cTn>
                                        <p:tgtEl>
                                          <p:spTgt spid="22937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7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a:xfrm>
            <a:off x="304800" y="609600"/>
            <a:ext cx="8458200" cy="6019800"/>
          </a:xfrm>
          <a:solidFill>
            <a:srgbClr val="B0FFA4"/>
          </a:solidFill>
        </p:spPr>
        <p:txBody>
          <a:bodyPr/>
          <a:lstStyle/>
          <a:p>
            <a:pPr algn="l"/>
            <a:r>
              <a:rPr lang="de-DE" b="1" dirty="0"/>
              <a:t>¿</a:t>
            </a:r>
            <a:r>
              <a:rPr lang="de-DE" b="1" dirty="0" err="1"/>
              <a:t>Qu</a:t>
            </a:r>
            <a:r>
              <a:rPr lang="de-DE" altLang="ja-JP" b="1" dirty="0" err="1"/>
              <a:t>é</a:t>
            </a:r>
            <a:r>
              <a:rPr lang="de-DE" altLang="ja-JP" b="1" dirty="0"/>
              <a:t> </a:t>
            </a:r>
            <a:r>
              <a:rPr lang="de-DE" altLang="ja-JP" b="1" dirty="0" err="1"/>
              <a:t>conclusiones</a:t>
            </a:r>
            <a:r>
              <a:rPr lang="de-DE" altLang="ja-JP" b="1" dirty="0"/>
              <a:t> </a:t>
            </a:r>
            <a:r>
              <a:rPr lang="de-DE" altLang="ja-JP" b="1" dirty="0" err="1" smtClean="0"/>
              <a:t>tienen</a:t>
            </a:r>
            <a:r>
              <a:rPr lang="de-DE" altLang="ja-JP" b="1" dirty="0" smtClean="0"/>
              <a:t> </a:t>
            </a:r>
            <a:r>
              <a:rPr lang="de-DE" altLang="ja-JP" b="1" dirty="0" err="1" smtClean="0"/>
              <a:t>sobre</a:t>
            </a:r>
            <a:r>
              <a:rPr lang="de-DE" altLang="ja-JP" b="1" dirty="0" smtClean="0"/>
              <a:t> </a:t>
            </a:r>
            <a:r>
              <a:rPr lang="de-DE" altLang="ja-JP" b="1" dirty="0" err="1" smtClean="0"/>
              <a:t>el</a:t>
            </a:r>
            <a:r>
              <a:rPr lang="de-DE" altLang="ja-JP" b="1" dirty="0" smtClean="0"/>
              <a:t> </a:t>
            </a:r>
            <a:r>
              <a:rPr lang="de-DE" altLang="ja-JP" b="1" dirty="0" err="1"/>
              <a:t>ejercicio</a:t>
            </a:r>
            <a:r>
              <a:rPr lang="de-DE" altLang="ja-JP" b="1" dirty="0"/>
              <a:t>?</a:t>
            </a:r>
            <a:br>
              <a:rPr lang="de-DE" altLang="ja-JP" b="1" dirty="0"/>
            </a:br>
            <a:r>
              <a:rPr lang="de-DE" altLang="ja-JP" b="1" dirty="0"/>
              <a:t/>
            </a:r>
            <a:br>
              <a:rPr lang="de-DE" altLang="ja-JP" b="1" dirty="0"/>
            </a:br>
            <a:r>
              <a:rPr lang="de-DE" altLang="ja-JP" b="1" dirty="0"/>
              <a:t>¿</a:t>
            </a:r>
            <a:r>
              <a:rPr lang="de-DE" altLang="ja-JP" b="1" dirty="0" err="1" smtClean="0"/>
              <a:t>Cómo</a:t>
            </a:r>
            <a:r>
              <a:rPr lang="de-DE" altLang="ja-JP" b="1" dirty="0"/>
              <a:t> </a:t>
            </a:r>
            <a:r>
              <a:rPr lang="de-DE" altLang="ja-JP" b="1" dirty="0" err="1" smtClean="0"/>
              <a:t>piensan</a:t>
            </a:r>
            <a:r>
              <a:rPr lang="de-DE" altLang="ja-JP" b="1" dirty="0" smtClean="0"/>
              <a:t> </a:t>
            </a:r>
            <a:r>
              <a:rPr lang="de-DE" altLang="ja-JP" b="1" dirty="0" err="1" smtClean="0"/>
              <a:t>que</a:t>
            </a:r>
            <a:r>
              <a:rPr lang="de-DE" altLang="ja-JP" b="1" dirty="0" smtClean="0"/>
              <a:t> </a:t>
            </a:r>
            <a:r>
              <a:rPr lang="de-DE" altLang="ja-JP" b="1" dirty="0" err="1" smtClean="0"/>
              <a:t>esto</a:t>
            </a:r>
            <a:r>
              <a:rPr lang="de-DE" altLang="ja-JP" b="1" dirty="0" smtClean="0"/>
              <a:t> </a:t>
            </a:r>
            <a:r>
              <a:rPr lang="de-DE" altLang="ja-JP" b="1" dirty="0" err="1" smtClean="0"/>
              <a:t>afecta</a:t>
            </a:r>
            <a:r>
              <a:rPr lang="de-DE" altLang="ja-JP" b="1" dirty="0" smtClean="0"/>
              <a:t> </a:t>
            </a:r>
            <a:r>
              <a:rPr lang="de-DE" altLang="ja-JP" b="1" dirty="0" err="1" smtClean="0"/>
              <a:t>el</a:t>
            </a:r>
            <a:r>
              <a:rPr lang="de-DE" altLang="ja-JP" b="1" dirty="0" smtClean="0"/>
              <a:t> </a:t>
            </a:r>
            <a:r>
              <a:rPr lang="de-DE" altLang="ja-JP" b="1" dirty="0" err="1" smtClean="0"/>
              <a:t>aprendizaje</a:t>
            </a:r>
            <a:r>
              <a:rPr lang="de-DE" altLang="ja-JP" b="1" dirty="0" smtClean="0"/>
              <a:t> en los </a:t>
            </a:r>
            <a:r>
              <a:rPr lang="de-DE" altLang="ja-JP" b="1" dirty="0" err="1" smtClean="0"/>
              <a:t>niños</a:t>
            </a:r>
            <a:r>
              <a:rPr lang="de-DE" altLang="ja-JP" b="1" dirty="0" smtClean="0"/>
              <a:t>? </a:t>
            </a:r>
            <a:br>
              <a:rPr lang="de-DE" altLang="ja-JP" b="1" dirty="0" smtClean="0"/>
            </a:br>
            <a:r>
              <a:rPr lang="de-DE" altLang="ja-JP" b="1" dirty="0" smtClean="0"/>
              <a:t>  </a:t>
            </a:r>
            <a:r>
              <a:rPr lang="de-DE" altLang="ja-JP" b="1" dirty="0"/>
              <a:t>	</a:t>
            </a:r>
            <a:br>
              <a:rPr lang="de-DE" altLang="ja-JP" b="1" dirty="0"/>
            </a:br>
            <a:r>
              <a:rPr lang="de-DE" altLang="ja-JP" b="1" dirty="0" smtClean="0"/>
              <a:t>¿</a:t>
            </a:r>
            <a:r>
              <a:rPr lang="de-DE" altLang="ja-JP" b="1" dirty="0" err="1" smtClean="0"/>
              <a:t>Cómo</a:t>
            </a:r>
            <a:r>
              <a:rPr lang="de-DE" altLang="ja-JP" b="1" dirty="0" smtClean="0"/>
              <a:t> </a:t>
            </a:r>
            <a:r>
              <a:rPr lang="de-DE" altLang="ja-JP" b="1" dirty="0" err="1" smtClean="0"/>
              <a:t>afectaría</a:t>
            </a:r>
            <a:r>
              <a:rPr lang="de-DE" altLang="ja-JP" b="1" dirty="0" smtClean="0"/>
              <a:t> en la  </a:t>
            </a:r>
            <a:br>
              <a:rPr lang="de-DE" altLang="ja-JP" b="1" dirty="0" smtClean="0"/>
            </a:br>
            <a:r>
              <a:rPr lang="de-DE" altLang="ja-JP" b="1" dirty="0"/>
              <a:t> </a:t>
            </a:r>
            <a:r>
              <a:rPr lang="de-DE" altLang="ja-JP" b="1" dirty="0" smtClean="0"/>
              <a:t>   </a:t>
            </a:r>
            <a:r>
              <a:rPr lang="de-DE" altLang="ja-JP" b="1" dirty="0" err="1" smtClean="0"/>
              <a:t>enseñanza</a:t>
            </a:r>
            <a:r>
              <a:rPr lang="de-DE" altLang="ja-JP" b="1" dirty="0" smtClean="0"/>
              <a:t>?</a:t>
            </a:r>
            <a:endParaRPr lang="de-DE" b="1" dirty="0"/>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7467600" y="5562600"/>
            <a:ext cx="1267460" cy="1011555"/>
          </a:xfrm>
          <a:prstGeom prst="rect">
            <a:avLst/>
          </a:prstGeom>
          <a:noFill/>
          <a:ln>
            <a:noFill/>
          </a:ln>
          <a:extLst/>
        </p:spPr>
      </p:pic>
    </p:spTree>
    <p:extLst>
      <p:ext uri="{BB962C8B-B14F-4D97-AF65-F5344CB8AC3E}">
        <p14:creationId xmlns:p14="http://schemas.microsoft.com/office/powerpoint/2010/main" val="7260537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30402"/>
                                        </p:tgtEl>
                                        <p:attrNameLst>
                                          <p:attrName>style.visibility</p:attrName>
                                        </p:attrNameLst>
                                      </p:cBhvr>
                                      <p:to>
                                        <p:strVal val="visible"/>
                                      </p:to>
                                    </p:set>
                                    <p:anim calcmode="lin" valueType="num">
                                      <p:cBhvr>
                                        <p:cTn id="7" dur="500" fill="hold"/>
                                        <p:tgtEl>
                                          <p:spTgt spid="230402"/>
                                        </p:tgtEl>
                                        <p:attrNameLst>
                                          <p:attrName>ppt_w</p:attrName>
                                        </p:attrNameLst>
                                      </p:cBhvr>
                                      <p:tavLst>
                                        <p:tav tm="0">
                                          <p:val>
                                            <p:strVal val="#ppt_w*0.05"/>
                                          </p:val>
                                        </p:tav>
                                        <p:tav tm="100000">
                                          <p:val>
                                            <p:strVal val="#ppt_w"/>
                                          </p:val>
                                        </p:tav>
                                      </p:tavLst>
                                    </p:anim>
                                    <p:anim calcmode="lin" valueType="num">
                                      <p:cBhvr>
                                        <p:cTn id="8" dur="500" fill="hold"/>
                                        <p:tgtEl>
                                          <p:spTgt spid="230402"/>
                                        </p:tgtEl>
                                        <p:attrNameLst>
                                          <p:attrName>ppt_h</p:attrName>
                                        </p:attrNameLst>
                                      </p:cBhvr>
                                      <p:tavLst>
                                        <p:tav tm="0">
                                          <p:val>
                                            <p:strVal val="#ppt_h"/>
                                          </p:val>
                                        </p:tav>
                                        <p:tav tm="100000">
                                          <p:val>
                                            <p:strVal val="#ppt_h"/>
                                          </p:val>
                                        </p:tav>
                                      </p:tavLst>
                                    </p:anim>
                                    <p:anim calcmode="lin" valueType="num">
                                      <p:cBhvr>
                                        <p:cTn id="9" dur="500" fill="hold"/>
                                        <p:tgtEl>
                                          <p:spTgt spid="230402"/>
                                        </p:tgtEl>
                                        <p:attrNameLst>
                                          <p:attrName>ppt_x</p:attrName>
                                        </p:attrNameLst>
                                      </p:cBhvr>
                                      <p:tavLst>
                                        <p:tav tm="0">
                                          <p:val>
                                            <p:strVal val="#ppt_x-.2"/>
                                          </p:val>
                                        </p:tav>
                                        <p:tav tm="100000">
                                          <p:val>
                                            <p:strVal val="#ppt_x"/>
                                          </p:val>
                                        </p:tav>
                                      </p:tavLst>
                                    </p:anim>
                                    <p:anim calcmode="lin" valueType="num">
                                      <p:cBhvr>
                                        <p:cTn id="10" dur="500" fill="hold"/>
                                        <p:tgtEl>
                                          <p:spTgt spid="230402"/>
                                        </p:tgtEl>
                                        <p:attrNameLst>
                                          <p:attrName>ppt_y</p:attrName>
                                        </p:attrNameLst>
                                      </p:cBhvr>
                                      <p:tavLst>
                                        <p:tav tm="0">
                                          <p:val>
                                            <p:strVal val="#ppt_y"/>
                                          </p:val>
                                        </p:tav>
                                        <p:tav tm="100000">
                                          <p:val>
                                            <p:strVal val="#ppt_y"/>
                                          </p:val>
                                        </p:tav>
                                      </p:tavLst>
                                    </p:anim>
                                    <p:animEffect transition="in" filter="fade">
                                      <p:cBhvr>
                                        <p:cTn id="11" dur="500"/>
                                        <p:tgtEl>
                                          <p:spTgt spid="230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85800" y="533400"/>
            <a:ext cx="7772400" cy="838200"/>
          </a:xfrm>
          <a:solidFill>
            <a:srgbClr val="FFFF00"/>
          </a:solidFill>
        </p:spPr>
        <p:txBody>
          <a:bodyPr/>
          <a:lstStyle/>
          <a:p>
            <a:r>
              <a:rPr lang="en-US" b="1" dirty="0" smtClean="0"/>
              <a:t>4. COMPETENCIAS</a:t>
            </a:r>
            <a:endParaRPr lang="en-US" dirty="0"/>
          </a:p>
        </p:txBody>
      </p:sp>
      <p:sp>
        <p:nvSpPr>
          <p:cNvPr id="44036" name="Rectangle 4"/>
          <p:cNvSpPr>
            <a:spLocks noGrp="1" noChangeArrowheads="1"/>
          </p:cNvSpPr>
          <p:nvPr>
            <p:ph type="body" sz="half" idx="2"/>
          </p:nvPr>
        </p:nvSpPr>
        <p:spPr>
          <a:xfrm>
            <a:off x="2895600" y="2438400"/>
            <a:ext cx="6019800" cy="3505200"/>
          </a:xfrm>
          <a:solidFill>
            <a:srgbClr val="FFFF00"/>
          </a:solidFill>
        </p:spPr>
        <p:txBody>
          <a:bodyPr/>
          <a:lstStyle/>
          <a:p>
            <a:pPr>
              <a:buFontTx/>
              <a:buNone/>
            </a:pPr>
            <a:r>
              <a:rPr lang="es-ES" altLang="ja-JP" sz="2800" dirty="0"/>
              <a:t>   Hay 9 competencias básicas. </a:t>
            </a:r>
          </a:p>
          <a:p>
            <a:pPr>
              <a:buFontTx/>
              <a:buNone/>
            </a:pPr>
            <a:endParaRPr lang="es-ES" altLang="ja-JP" sz="2800" dirty="0"/>
          </a:p>
          <a:p>
            <a:r>
              <a:rPr lang="es-ES" altLang="ja-JP" sz="2800" dirty="0"/>
              <a:t>Varios países tienen entre 9 y 15, pero </a:t>
            </a:r>
            <a:r>
              <a:rPr lang="es-ES" altLang="ja-JP" sz="2800" dirty="0" smtClean="0"/>
              <a:t>todas </a:t>
            </a:r>
            <a:r>
              <a:rPr lang="es-ES" altLang="ja-JP" sz="2800" dirty="0"/>
              <a:t>son similares</a:t>
            </a:r>
            <a:r>
              <a:rPr lang="es-ES" altLang="ja-JP" sz="2800" dirty="0" smtClean="0"/>
              <a:t>.</a:t>
            </a:r>
          </a:p>
          <a:p>
            <a:pPr marL="0" indent="0">
              <a:buNone/>
            </a:pPr>
            <a:endParaRPr lang="es-ES" altLang="ja-JP" sz="2800" dirty="0" smtClean="0">
              <a:solidFill>
                <a:srgbClr val="FF0000"/>
              </a:solidFill>
            </a:endParaRPr>
          </a:p>
          <a:p>
            <a:pPr marL="0" indent="0">
              <a:buNone/>
            </a:pPr>
            <a:r>
              <a:rPr lang="es-ES" altLang="ja-JP" sz="2800" b="1" dirty="0" smtClean="0">
                <a:solidFill>
                  <a:srgbClr val="FF0000"/>
                </a:solidFill>
              </a:rPr>
              <a:t>Otra </a:t>
            </a:r>
            <a:r>
              <a:rPr lang="es-ES" altLang="ja-JP" sz="2800" b="1" dirty="0">
                <a:solidFill>
                  <a:srgbClr val="FF0000"/>
                </a:solidFill>
              </a:rPr>
              <a:t>b</a:t>
            </a:r>
            <a:r>
              <a:rPr lang="es-ES" altLang="ja-JP" sz="2800" b="1" dirty="0" smtClean="0">
                <a:solidFill>
                  <a:srgbClr val="FF0000"/>
                </a:solidFill>
              </a:rPr>
              <a:t>ase de UNO: Competencias</a:t>
            </a:r>
            <a:endParaRPr lang="es-ES" altLang="ja-JP" sz="2800" b="1" dirty="0">
              <a:solidFill>
                <a:srgbClr val="FF0000"/>
              </a:solidFill>
            </a:endParaRPr>
          </a:p>
        </p:txBody>
      </p:sp>
      <p:pic>
        <p:nvPicPr>
          <p:cNvPr id="44037" name="Picture 5"/>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228601" y="1981200"/>
            <a:ext cx="2438399" cy="4114800"/>
          </a:xfrm>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7876540" y="5824674"/>
            <a:ext cx="1267460" cy="1011555"/>
          </a:xfrm>
          <a:prstGeom prst="rect">
            <a:avLst/>
          </a:prstGeom>
          <a:noFill/>
          <a:ln>
            <a:noFill/>
          </a:ln>
          <a:extLst/>
        </p:spPr>
      </p:pic>
    </p:spTree>
    <p:extLst>
      <p:ext uri="{BB962C8B-B14F-4D97-AF65-F5344CB8AC3E}">
        <p14:creationId xmlns:p14="http://schemas.microsoft.com/office/powerpoint/2010/main" val="14399114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circle(in)">
                                      <p:cBhvr>
                                        <p:cTn id="7" dur="2000"/>
                                        <p:tgtEl>
                                          <p:spTgt spid="440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4034"/>
                                        </p:tgtEl>
                                        <p:attrNameLst>
                                          <p:attrName>style.visibility</p:attrName>
                                        </p:attrNameLst>
                                      </p:cBhvr>
                                      <p:to>
                                        <p:strVal val="visible"/>
                                      </p:to>
                                    </p:set>
                                    <p:anim calcmode="lin" valueType="num">
                                      <p:cBhvr additive="base">
                                        <p:cTn id="12" dur="500" fill="hold"/>
                                        <p:tgtEl>
                                          <p:spTgt spid="44034"/>
                                        </p:tgtEl>
                                        <p:attrNameLst>
                                          <p:attrName>ppt_x</p:attrName>
                                        </p:attrNameLst>
                                      </p:cBhvr>
                                      <p:tavLst>
                                        <p:tav tm="0">
                                          <p:val>
                                            <p:strVal val="#ppt_x"/>
                                          </p:val>
                                        </p:tav>
                                        <p:tav tm="100000">
                                          <p:val>
                                            <p:strVal val="#ppt_x"/>
                                          </p:val>
                                        </p:tav>
                                      </p:tavLst>
                                    </p:anim>
                                    <p:anim calcmode="lin" valueType="num">
                                      <p:cBhvr additive="base">
                                        <p:cTn id="13" dur="500" fill="hold"/>
                                        <p:tgtEl>
                                          <p:spTgt spid="44034"/>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8" presetClass="entr" presetSubtype="0" accel="100000" fill="hold" grpId="0" nodeType="clickEffect">
                                  <p:stCondLst>
                                    <p:cond delay="0"/>
                                  </p:stCondLst>
                                  <p:childTnLst>
                                    <p:set>
                                      <p:cBhvr>
                                        <p:cTn id="17" dur="1" fill="hold">
                                          <p:stCondLst>
                                            <p:cond delay="0"/>
                                          </p:stCondLst>
                                        </p:cTn>
                                        <p:tgtEl>
                                          <p:spTgt spid="44036">
                                            <p:bg/>
                                          </p:spTgt>
                                        </p:tgtEl>
                                        <p:attrNameLst>
                                          <p:attrName>style.visibility</p:attrName>
                                        </p:attrNameLst>
                                      </p:cBhvr>
                                      <p:to>
                                        <p:strVal val="visible"/>
                                      </p:to>
                                    </p:set>
                                    <p:anim calcmode="lin" valueType="num">
                                      <p:cBhvr>
                                        <p:cTn id="18" dur="500" fill="hold"/>
                                        <p:tgtEl>
                                          <p:spTgt spid="44036">
                                            <p:bg/>
                                          </p:spTgt>
                                        </p:tgtEl>
                                        <p:attrNameLst>
                                          <p:attrName>ppt_w</p:attrName>
                                        </p:attrNameLst>
                                      </p:cBhvr>
                                      <p:tavLst>
                                        <p:tav tm="0">
                                          <p:val>
                                            <p:strVal val="#ppt_w*2.5"/>
                                          </p:val>
                                        </p:tav>
                                        <p:tav tm="100000">
                                          <p:val>
                                            <p:strVal val="#ppt_w"/>
                                          </p:val>
                                        </p:tav>
                                      </p:tavLst>
                                    </p:anim>
                                    <p:anim calcmode="lin" valueType="num">
                                      <p:cBhvr>
                                        <p:cTn id="19" dur="500" fill="hold"/>
                                        <p:tgtEl>
                                          <p:spTgt spid="44036">
                                            <p:bg/>
                                          </p:spTgt>
                                        </p:tgtEl>
                                        <p:attrNameLst>
                                          <p:attrName>ppt_h</p:attrName>
                                        </p:attrNameLst>
                                      </p:cBhvr>
                                      <p:tavLst>
                                        <p:tav tm="0">
                                          <p:val>
                                            <p:strVal val="#ppt_h*0.01"/>
                                          </p:val>
                                        </p:tav>
                                        <p:tav tm="100000">
                                          <p:val>
                                            <p:strVal val="#ppt_h"/>
                                          </p:val>
                                        </p:tav>
                                      </p:tavLst>
                                    </p:anim>
                                    <p:anim calcmode="lin" valueType="num">
                                      <p:cBhvr>
                                        <p:cTn id="20" dur="500" fill="hold"/>
                                        <p:tgtEl>
                                          <p:spTgt spid="44036">
                                            <p:bg/>
                                          </p:spTgt>
                                        </p:tgtEl>
                                        <p:attrNameLst>
                                          <p:attrName>ppt_x</p:attrName>
                                        </p:attrNameLst>
                                      </p:cBhvr>
                                      <p:tavLst>
                                        <p:tav tm="0">
                                          <p:val>
                                            <p:strVal val="#ppt_x"/>
                                          </p:val>
                                        </p:tav>
                                        <p:tav tm="100000">
                                          <p:val>
                                            <p:strVal val="#ppt_x"/>
                                          </p:val>
                                        </p:tav>
                                      </p:tavLst>
                                    </p:anim>
                                    <p:anim calcmode="lin" valueType="num">
                                      <p:cBhvr>
                                        <p:cTn id="21" dur="500" fill="hold"/>
                                        <p:tgtEl>
                                          <p:spTgt spid="44036">
                                            <p:bg/>
                                          </p:spTgt>
                                        </p:tgtEl>
                                        <p:attrNameLst>
                                          <p:attrName>ppt_y</p:attrName>
                                        </p:attrNameLst>
                                      </p:cBhvr>
                                      <p:tavLst>
                                        <p:tav tm="0">
                                          <p:val>
                                            <p:strVal val="#ppt_h+1"/>
                                          </p:val>
                                        </p:tav>
                                        <p:tav tm="100000">
                                          <p:val>
                                            <p:strVal val="#ppt_y"/>
                                          </p:val>
                                        </p:tav>
                                      </p:tavLst>
                                    </p:anim>
                                    <p:animEffect transition="in" filter="fade">
                                      <p:cBhvr>
                                        <p:cTn id="22" dur="500"/>
                                        <p:tgtEl>
                                          <p:spTgt spid="44036">
                                            <p:bg/>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8" presetClass="entr" presetSubtype="0" accel="100000" fill="hold" grpId="0" nodeType="clickEffect">
                                  <p:stCondLst>
                                    <p:cond delay="0"/>
                                  </p:stCondLst>
                                  <p:childTnLst>
                                    <p:set>
                                      <p:cBhvr>
                                        <p:cTn id="26" dur="1" fill="hold">
                                          <p:stCondLst>
                                            <p:cond delay="0"/>
                                          </p:stCondLst>
                                        </p:cTn>
                                        <p:tgtEl>
                                          <p:spTgt spid="44036">
                                            <p:txEl>
                                              <p:pRg st="0" end="0"/>
                                            </p:txEl>
                                          </p:spTgt>
                                        </p:tgtEl>
                                        <p:attrNameLst>
                                          <p:attrName>style.visibility</p:attrName>
                                        </p:attrNameLst>
                                      </p:cBhvr>
                                      <p:to>
                                        <p:strVal val="visible"/>
                                      </p:to>
                                    </p:set>
                                    <p:anim calcmode="lin" valueType="num">
                                      <p:cBhvr>
                                        <p:cTn id="27" dur="500" fill="hold"/>
                                        <p:tgtEl>
                                          <p:spTgt spid="44036">
                                            <p:txEl>
                                              <p:pRg st="0" end="0"/>
                                            </p:txEl>
                                          </p:spTgt>
                                        </p:tgtEl>
                                        <p:attrNameLst>
                                          <p:attrName>ppt_w</p:attrName>
                                        </p:attrNameLst>
                                      </p:cBhvr>
                                      <p:tavLst>
                                        <p:tav tm="0">
                                          <p:val>
                                            <p:strVal val="#ppt_w*2.5"/>
                                          </p:val>
                                        </p:tav>
                                        <p:tav tm="100000">
                                          <p:val>
                                            <p:strVal val="#ppt_w"/>
                                          </p:val>
                                        </p:tav>
                                      </p:tavLst>
                                    </p:anim>
                                    <p:anim calcmode="lin" valueType="num">
                                      <p:cBhvr>
                                        <p:cTn id="28" dur="500" fill="hold"/>
                                        <p:tgtEl>
                                          <p:spTgt spid="44036">
                                            <p:txEl>
                                              <p:pRg st="0" end="0"/>
                                            </p:txEl>
                                          </p:spTgt>
                                        </p:tgtEl>
                                        <p:attrNameLst>
                                          <p:attrName>ppt_h</p:attrName>
                                        </p:attrNameLst>
                                      </p:cBhvr>
                                      <p:tavLst>
                                        <p:tav tm="0">
                                          <p:val>
                                            <p:strVal val="#ppt_h*0.01"/>
                                          </p:val>
                                        </p:tav>
                                        <p:tav tm="100000">
                                          <p:val>
                                            <p:strVal val="#ppt_h"/>
                                          </p:val>
                                        </p:tav>
                                      </p:tavLst>
                                    </p:anim>
                                    <p:anim calcmode="lin" valueType="num">
                                      <p:cBhvr>
                                        <p:cTn id="29" dur="500" fill="hold"/>
                                        <p:tgtEl>
                                          <p:spTgt spid="44036">
                                            <p:txEl>
                                              <p:pRg st="0" end="0"/>
                                            </p:txEl>
                                          </p:spTgt>
                                        </p:tgtEl>
                                        <p:attrNameLst>
                                          <p:attrName>ppt_x</p:attrName>
                                        </p:attrNameLst>
                                      </p:cBhvr>
                                      <p:tavLst>
                                        <p:tav tm="0">
                                          <p:val>
                                            <p:strVal val="#ppt_x"/>
                                          </p:val>
                                        </p:tav>
                                        <p:tav tm="100000">
                                          <p:val>
                                            <p:strVal val="#ppt_x"/>
                                          </p:val>
                                        </p:tav>
                                      </p:tavLst>
                                    </p:anim>
                                    <p:anim calcmode="lin" valueType="num">
                                      <p:cBhvr>
                                        <p:cTn id="30" dur="500" fill="hold"/>
                                        <p:tgtEl>
                                          <p:spTgt spid="44036">
                                            <p:txEl>
                                              <p:pRg st="0" end="0"/>
                                            </p:txEl>
                                          </p:spTgt>
                                        </p:tgtEl>
                                        <p:attrNameLst>
                                          <p:attrName>ppt_y</p:attrName>
                                        </p:attrNameLst>
                                      </p:cBhvr>
                                      <p:tavLst>
                                        <p:tav tm="0">
                                          <p:val>
                                            <p:strVal val="#ppt_h+1"/>
                                          </p:val>
                                        </p:tav>
                                        <p:tav tm="100000">
                                          <p:val>
                                            <p:strVal val="#ppt_y"/>
                                          </p:val>
                                        </p:tav>
                                      </p:tavLst>
                                    </p:anim>
                                    <p:animEffect transition="in" filter="fade">
                                      <p:cBhvr>
                                        <p:cTn id="31" dur="500"/>
                                        <p:tgtEl>
                                          <p:spTgt spid="44036">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8" presetClass="entr" presetSubtype="0" accel="100000" fill="hold" grpId="0" nodeType="clickEffect">
                                  <p:stCondLst>
                                    <p:cond delay="0"/>
                                  </p:stCondLst>
                                  <p:childTnLst>
                                    <p:set>
                                      <p:cBhvr>
                                        <p:cTn id="35" dur="1" fill="hold">
                                          <p:stCondLst>
                                            <p:cond delay="0"/>
                                          </p:stCondLst>
                                        </p:cTn>
                                        <p:tgtEl>
                                          <p:spTgt spid="44036">
                                            <p:txEl>
                                              <p:pRg st="2" end="2"/>
                                            </p:txEl>
                                          </p:spTgt>
                                        </p:tgtEl>
                                        <p:attrNameLst>
                                          <p:attrName>style.visibility</p:attrName>
                                        </p:attrNameLst>
                                      </p:cBhvr>
                                      <p:to>
                                        <p:strVal val="visible"/>
                                      </p:to>
                                    </p:set>
                                    <p:anim calcmode="lin" valueType="num">
                                      <p:cBhvr>
                                        <p:cTn id="36" dur="500" fill="hold"/>
                                        <p:tgtEl>
                                          <p:spTgt spid="44036">
                                            <p:txEl>
                                              <p:pRg st="2" end="2"/>
                                            </p:txEl>
                                          </p:spTgt>
                                        </p:tgtEl>
                                        <p:attrNameLst>
                                          <p:attrName>ppt_w</p:attrName>
                                        </p:attrNameLst>
                                      </p:cBhvr>
                                      <p:tavLst>
                                        <p:tav tm="0">
                                          <p:val>
                                            <p:strVal val="#ppt_w*2.5"/>
                                          </p:val>
                                        </p:tav>
                                        <p:tav tm="100000">
                                          <p:val>
                                            <p:strVal val="#ppt_w"/>
                                          </p:val>
                                        </p:tav>
                                      </p:tavLst>
                                    </p:anim>
                                    <p:anim calcmode="lin" valueType="num">
                                      <p:cBhvr>
                                        <p:cTn id="37" dur="500" fill="hold"/>
                                        <p:tgtEl>
                                          <p:spTgt spid="44036">
                                            <p:txEl>
                                              <p:pRg st="2" end="2"/>
                                            </p:txEl>
                                          </p:spTgt>
                                        </p:tgtEl>
                                        <p:attrNameLst>
                                          <p:attrName>ppt_h</p:attrName>
                                        </p:attrNameLst>
                                      </p:cBhvr>
                                      <p:tavLst>
                                        <p:tav tm="0">
                                          <p:val>
                                            <p:strVal val="#ppt_h*0.01"/>
                                          </p:val>
                                        </p:tav>
                                        <p:tav tm="100000">
                                          <p:val>
                                            <p:strVal val="#ppt_h"/>
                                          </p:val>
                                        </p:tav>
                                      </p:tavLst>
                                    </p:anim>
                                    <p:anim calcmode="lin" valueType="num">
                                      <p:cBhvr>
                                        <p:cTn id="38" dur="500" fill="hold"/>
                                        <p:tgtEl>
                                          <p:spTgt spid="44036">
                                            <p:txEl>
                                              <p:pRg st="2" end="2"/>
                                            </p:txEl>
                                          </p:spTgt>
                                        </p:tgtEl>
                                        <p:attrNameLst>
                                          <p:attrName>ppt_x</p:attrName>
                                        </p:attrNameLst>
                                      </p:cBhvr>
                                      <p:tavLst>
                                        <p:tav tm="0">
                                          <p:val>
                                            <p:strVal val="#ppt_x"/>
                                          </p:val>
                                        </p:tav>
                                        <p:tav tm="100000">
                                          <p:val>
                                            <p:strVal val="#ppt_x"/>
                                          </p:val>
                                        </p:tav>
                                      </p:tavLst>
                                    </p:anim>
                                    <p:anim calcmode="lin" valueType="num">
                                      <p:cBhvr>
                                        <p:cTn id="39" dur="500" fill="hold"/>
                                        <p:tgtEl>
                                          <p:spTgt spid="44036">
                                            <p:txEl>
                                              <p:pRg st="2" end="2"/>
                                            </p:txEl>
                                          </p:spTgt>
                                        </p:tgtEl>
                                        <p:attrNameLst>
                                          <p:attrName>ppt_y</p:attrName>
                                        </p:attrNameLst>
                                      </p:cBhvr>
                                      <p:tavLst>
                                        <p:tav tm="0">
                                          <p:val>
                                            <p:strVal val="#ppt_h+1"/>
                                          </p:val>
                                        </p:tav>
                                        <p:tav tm="100000">
                                          <p:val>
                                            <p:strVal val="#ppt_y"/>
                                          </p:val>
                                        </p:tav>
                                      </p:tavLst>
                                    </p:anim>
                                    <p:animEffect transition="in" filter="fade">
                                      <p:cBhvr>
                                        <p:cTn id="40" dur="500"/>
                                        <p:tgtEl>
                                          <p:spTgt spid="44036">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8" presetClass="entr" presetSubtype="0" accel="100000" fill="hold" grpId="0" nodeType="clickEffect">
                                  <p:stCondLst>
                                    <p:cond delay="0"/>
                                  </p:stCondLst>
                                  <p:childTnLst>
                                    <p:set>
                                      <p:cBhvr>
                                        <p:cTn id="44" dur="1" fill="hold">
                                          <p:stCondLst>
                                            <p:cond delay="0"/>
                                          </p:stCondLst>
                                        </p:cTn>
                                        <p:tgtEl>
                                          <p:spTgt spid="44036">
                                            <p:txEl>
                                              <p:pRg st="4" end="4"/>
                                            </p:txEl>
                                          </p:spTgt>
                                        </p:tgtEl>
                                        <p:attrNameLst>
                                          <p:attrName>style.visibility</p:attrName>
                                        </p:attrNameLst>
                                      </p:cBhvr>
                                      <p:to>
                                        <p:strVal val="visible"/>
                                      </p:to>
                                    </p:set>
                                    <p:anim calcmode="lin" valueType="num">
                                      <p:cBhvr>
                                        <p:cTn id="45" dur="500" fill="hold"/>
                                        <p:tgtEl>
                                          <p:spTgt spid="44036">
                                            <p:txEl>
                                              <p:pRg st="4" end="4"/>
                                            </p:txEl>
                                          </p:spTgt>
                                        </p:tgtEl>
                                        <p:attrNameLst>
                                          <p:attrName>ppt_w</p:attrName>
                                        </p:attrNameLst>
                                      </p:cBhvr>
                                      <p:tavLst>
                                        <p:tav tm="0">
                                          <p:val>
                                            <p:strVal val="#ppt_w*2.5"/>
                                          </p:val>
                                        </p:tav>
                                        <p:tav tm="100000">
                                          <p:val>
                                            <p:strVal val="#ppt_w"/>
                                          </p:val>
                                        </p:tav>
                                      </p:tavLst>
                                    </p:anim>
                                    <p:anim calcmode="lin" valueType="num">
                                      <p:cBhvr>
                                        <p:cTn id="46" dur="500" fill="hold"/>
                                        <p:tgtEl>
                                          <p:spTgt spid="44036">
                                            <p:txEl>
                                              <p:pRg st="4" end="4"/>
                                            </p:txEl>
                                          </p:spTgt>
                                        </p:tgtEl>
                                        <p:attrNameLst>
                                          <p:attrName>ppt_h</p:attrName>
                                        </p:attrNameLst>
                                      </p:cBhvr>
                                      <p:tavLst>
                                        <p:tav tm="0">
                                          <p:val>
                                            <p:strVal val="#ppt_h*0.01"/>
                                          </p:val>
                                        </p:tav>
                                        <p:tav tm="100000">
                                          <p:val>
                                            <p:strVal val="#ppt_h"/>
                                          </p:val>
                                        </p:tav>
                                      </p:tavLst>
                                    </p:anim>
                                    <p:anim calcmode="lin" valueType="num">
                                      <p:cBhvr>
                                        <p:cTn id="47" dur="500" fill="hold"/>
                                        <p:tgtEl>
                                          <p:spTgt spid="44036">
                                            <p:txEl>
                                              <p:pRg st="4" end="4"/>
                                            </p:txEl>
                                          </p:spTgt>
                                        </p:tgtEl>
                                        <p:attrNameLst>
                                          <p:attrName>ppt_x</p:attrName>
                                        </p:attrNameLst>
                                      </p:cBhvr>
                                      <p:tavLst>
                                        <p:tav tm="0">
                                          <p:val>
                                            <p:strVal val="#ppt_x"/>
                                          </p:val>
                                        </p:tav>
                                        <p:tav tm="100000">
                                          <p:val>
                                            <p:strVal val="#ppt_x"/>
                                          </p:val>
                                        </p:tav>
                                      </p:tavLst>
                                    </p:anim>
                                    <p:anim calcmode="lin" valueType="num">
                                      <p:cBhvr>
                                        <p:cTn id="48" dur="500" fill="hold"/>
                                        <p:tgtEl>
                                          <p:spTgt spid="44036">
                                            <p:txEl>
                                              <p:pRg st="4" end="4"/>
                                            </p:txEl>
                                          </p:spTgt>
                                        </p:tgtEl>
                                        <p:attrNameLst>
                                          <p:attrName>ppt_y</p:attrName>
                                        </p:attrNameLst>
                                      </p:cBhvr>
                                      <p:tavLst>
                                        <p:tav tm="0">
                                          <p:val>
                                            <p:strVal val="#ppt_h+1"/>
                                          </p:val>
                                        </p:tav>
                                        <p:tav tm="100000">
                                          <p:val>
                                            <p:strVal val="#ppt_y"/>
                                          </p:val>
                                        </p:tav>
                                      </p:tavLst>
                                    </p:anim>
                                    <p:animEffect transition="in" filter="fade">
                                      <p:cBhvr>
                                        <p:cTn id="49" dur="500"/>
                                        <p:tgtEl>
                                          <p:spTgt spid="4403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animBg="1"/>
      <p:bldP spid="44036" grpId="0"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381000" y="0"/>
            <a:ext cx="8382000" cy="1371600"/>
          </a:xfrm>
          <a:solidFill>
            <a:srgbClr val="CCFFFF"/>
          </a:solidFill>
        </p:spPr>
        <p:txBody>
          <a:bodyPr/>
          <a:lstStyle/>
          <a:p>
            <a:r>
              <a:rPr lang="es-ES" sz="4000" b="1">
                <a:effectLst>
                  <a:outerShdw blurRad="38100" dist="38100" dir="2700000" algn="tl">
                    <a:srgbClr val="FFFFFF"/>
                  </a:outerShdw>
                </a:effectLst>
              </a:rPr>
              <a:t>DEFINICIÓN DE LA COMPETENCIA</a:t>
            </a:r>
            <a:r>
              <a:rPr lang="es-ES" sz="4000"/>
              <a:t> </a:t>
            </a:r>
          </a:p>
        </p:txBody>
      </p:sp>
      <p:sp>
        <p:nvSpPr>
          <p:cNvPr id="49155" name="Rectangle 3"/>
          <p:cNvSpPr>
            <a:spLocks noGrp="1" noChangeArrowheads="1"/>
          </p:cNvSpPr>
          <p:nvPr>
            <p:ph type="body" idx="1"/>
          </p:nvPr>
        </p:nvSpPr>
        <p:spPr>
          <a:xfrm>
            <a:off x="685800" y="2203450"/>
            <a:ext cx="7772400" cy="3130550"/>
          </a:xfrm>
          <a:solidFill>
            <a:srgbClr val="F7BBF4"/>
          </a:solidFill>
        </p:spPr>
        <p:txBody>
          <a:bodyPr/>
          <a:lstStyle/>
          <a:p>
            <a:pPr marL="571500" indent="-571500">
              <a:lnSpc>
                <a:spcPct val="80000"/>
              </a:lnSpc>
            </a:pPr>
            <a:endParaRPr lang="es-ES"/>
          </a:p>
          <a:p>
            <a:pPr marL="571500" indent="-571500">
              <a:lnSpc>
                <a:spcPct val="80000"/>
              </a:lnSpc>
              <a:buClr>
                <a:schemeClr val="tx1"/>
              </a:buClr>
              <a:buFontTx/>
              <a:buNone/>
            </a:pPr>
            <a:endParaRPr lang="es-ES" sz="3400" b="1">
              <a:solidFill>
                <a:srgbClr val="0033CC"/>
              </a:solidFill>
            </a:endParaRPr>
          </a:p>
          <a:p>
            <a:pPr marL="571500" indent="-571500">
              <a:lnSpc>
                <a:spcPct val="80000"/>
              </a:lnSpc>
              <a:buClr>
                <a:schemeClr val="tx1"/>
              </a:buClr>
              <a:buFontTx/>
              <a:buNone/>
            </a:pPr>
            <a:r>
              <a:rPr lang="es-ES" sz="3400" b="1">
                <a:solidFill>
                  <a:srgbClr val="0033CC"/>
                </a:solidFill>
              </a:rPr>
              <a:t>    Nivel considerado básico que</a:t>
            </a:r>
          </a:p>
          <a:p>
            <a:pPr marL="571500" indent="-571500">
              <a:lnSpc>
                <a:spcPct val="80000"/>
              </a:lnSpc>
              <a:buClr>
                <a:schemeClr val="tx1"/>
              </a:buClr>
              <a:buFontTx/>
              <a:buNone/>
            </a:pPr>
            <a:r>
              <a:rPr lang="es-ES" sz="3400" b="1">
                <a:solidFill>
                  <a:srgbClr val="0033CC"/>
                </a:solidFill>
              </a:rPr>
              <a:t>    debe alcanzar todo el alumnado.</a:t>
            </a:r>
          </a:p>
          <a:p>
            <a:pPr marL="571500" indent="-571500">
              <a:lnSpc>
                <a:spcPct val="80000"/>
              </a:lnSpc>
              <a:buClr>
                <a:schemeClr val="tx1"/>
              </a:buClr>
            </a:pPr>
            <a:endParaRPr lang="es-ES" sz="3400" b="1">
              <a:solidFill>
                <a:srgbClr val="0033CC"/>
              </a:solidFill>
            </a:endParaRPr>
          </a:p>
        </p:txBody>
      </p:sp>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7876540" y="5638801"/>
            <a:ext cx="1267460" cy="1219200"/>
          </a:xfrm>
          <a:prstGeom prst="rect">
            <a:avLst/>
          </a:prstGeom>
          <a:noFill/>
          <a:ln>
            <a:noFill/>
          </a:ln>
          <a:extLst/>
        </p:spPr>
      </p:pic>
    </p:spTree>
    <p:extLst>
      <p:ext uri="{BB962C8B-B14F-4D97-AF65-F5344CB8AC3E}">
        <p14:creationId xmlns:p14="http://schemas.microsoft.com/office/powerpoint/2010/main" val="35430198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fade">
                                      <p:cBhvr>
                                        <p:cTn id="7" dur="2000"/>
                                        <p:tgtEl>
                                          <p:spTgt spid="49154"/>
                                        </p:tgtEl>
                                      </p:cBhvr>
                                    </p:animEffect>
                                    <p:anim calcmode="lin" valueType="num">
                                      <p:cBhvr>
                                        <p:cTn id="8" dur="2000" fill="hold"/>
                                        <p:tgtEl>
                                          <p:spTgt spid="49154"/>
                                        </p:tgtEl>
                                        <p:attrNameLst>
                                          <p:attrName>style.rotation</p:attrName>
                                        </p:attrNameLst>
                                      </p:cBhvr>
                                      <p:tavLst>
                                        <p:tav tm="0">
                                          <p:val>
                                            <p:fltVal val="720"/>
                                          </p:val>
                                        </p:tav>
                                        <p:tav tm="100000">
                                          <p:val>
                                            <p:fltVal val="0"/>
                                          </p:val>
                                        </p:tav>
                                      </p:tavLst>
                                    </p:anim>
                                    <p:anim calcmode="lin" valueType="num">
                                      <p:cBhvr>
                                        <p:cTn id="9" dur="2000" fill="hold"/>
                                        <p:tgtEl>
                                          <p:spTgt spid="49154"/>
                                        </p:tgtEl>
                                        <p:attrNameLst>
                                          <p:attrName>ppt_h</p:attrName>
                                        </p:attrNameLst>
                                      </p:cBhvr>
                                      <p:tavLst>
                                        <p:tav tm="0">
                                          <p:val>
                                            <p:fltVal val="0"/>
                                          </p:val>
                                        </p:tav>
                                        <p:tav tm="100000">
                                          <p:val>
                                            <p:strVal val="#ppt_h"/>
                                          </p:val>
                                        </p:tav>
                                      </p:tavLst>
                                    </p:anim>
                                    <p:anim calcmode="lin" valueType="num">
                                      <p:cBhvr>
                                        <p:cTn id="10" dur="2000" fill="hold"/>
                                        <p:tgtEl>
                                          <p:spTgt spid="49154"/>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5"/>
                                            </p:cond>
                                          </p:stCondLst>
                                          <p:endCondLst>
                                            <p:cond evt="onStopAudio" delay="0">
                                              <p:tgtEl>
                                                <p:sldTgt/>
                                              </p:tgtEl>
                                            </p:cond>
                                          </p:endCondLst>
                                        </p:cTn>
                                        <p:tgtEl>
                                          <p:sndTgt r:embed="rId3" name="Chimes"/>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54" presetClass="entr" presetSubtype="0" accel="100000" fill="hold" grpId="0" nodeType="clickEffect">
                                  <p:stCondLst>
                                    <p:cond delay="0"/>
                                  </p:stCondLst>
                                  <p:childTnLst>
                                    <p:set>
                                      <p:cBhvr>
                                        <p:cTn id="14" dur="1" fill="hold">
                                          <p:stCondLst>
                                            <p:cond delay="0"/>
                                          </p:stCondLst>
                                        </p:cTn>
                                        <p:tgtEl>
                                          <p:spTgt spid="49155">
                                            <p:bg/>
                                          </p:spTgt>
                                        </p:tgtEl>
                                        <p:attrNameLst>
                                          <p:attrName>style.visibility</p:attrName>
                                        </p:attrNameLst>
                                      </p:cBhvr>
                                      <p:to>
                                        <p:strVal val="visible"/>
                                      </p:to>
                                    </p:set>
                                    <p:anim calcmode="lin" valueType="num">
                                      <p:cBhvr>
                                        <p:cTn id="15" dur="500" fill="hold"/>
                                        <p:tgtEl>
                                          <p:spTgt spid="49155">
                                            <p:bg/>
                                          </p:spTgt>
                                        </p:tgtEl>
                                        <p:attrNameLst>
                                          <p:attrName>ppt_w</p:attrName>
                                        </p:attrNameLst>
                                      </p:cBhvr>
                                      <p:tavLst>
                                        <p:tav tm="0">
                                          <p:val>
                                            <p:strVal val="#ppt_w*0.05"/>
                                          </p:val>
                                        </p:tav>
                                        <p:tav tm="100000">
                                          <p:val>
                                            <p:strVal val="#ppt_w"/>
                                          </p:val>
                                        </p:tav>
                                      </p:tavLst>
                                    </p:anim>
                                    <p:anim calcmode="lin" valueType="num">
                                      <p:cBhvr>
                                        <p:cTn id="16" dur="500" fill="hold"/>
                                        <p:tgtEl>
                                          <p:spTgt spid="49155">
                                            <p:bg/>
                                          </p:spTgt>
                                        </p:tgtEl>
                                        <p:attrNameLst>
                                          <p:attrName>ppt_h</p:attrName>
                                        </p:attrNameLst>
                                      </p:cBhvr>
                                      <p:tavLst>
                                        <p:tav tm="0">
                                          <p:val>
                                            <p:strVal val="#ppt_h"/>
                                          </p:val>
                                        </p:tav>
                                        <p:tav tm="100000">
                                          <p:val>
                                            <p:strVal val="#ppt_h"/>
                                          </p:val>
                                        </p:tav>
                                      </p:tavLst>
                                    </p:anim>
                                    <p:anim calcmode="lin" valueType="num">
                                      <p:cBhvr>
                                        <p:cTn id="17" dur="500" fill="hold"/>
                                        <p:tgtEl>
                                          <p:spTgt spid="49155">
                                            <p:bg/>
                                          </p:spTgt>
                                        </p:tgtEl>
                                        <p:attrNameLst>
                                          <p:attrName>ppt_x</p:attrName>
                                        </p:attrNameLst>
                                      </p:cBhvr>
                                      <p:tavLst>
                                        <p:tav tm="0">
                                          <p:val>
                                            <p:strVal val="#ppt_x-.2"/>
                                          </p:val>
                                        </p:tav>
                                        <p:tav tm="100000">
                                          <p:val>
                                            <p:strVal val="#ppt_x"/>
                                          </p:val>
                                        </p:tav>
                                      </p:tavLst>
                                    </p:anim>
                                    <p:anim calcmode="lin" valueType="num">
                                      <p:cBhvr>
                                        <p:cTn id="18" dur="500" fill="hold"/>
                                        <p:tgtEl>
                                          <p:spTgt spid="49155">
                                            <p:bg/>
                                          </p:spTgt>
                                        </p:tgtEl>
                                        <p:attrNameLst>
                                          <p:attrName>ppt_y</p:attrName>
                                        </p:attrNameLst>
                                      </p:cBhvr>
                                      <p:tavLst>
                                        <p:tav tm="0">
                                          <p:val>
                                            <p:strVal val="#ppt_y"/>
                                          </p:val>
                                        </p:tav>
                                        <p:tav tm="100000">
                                          <p:val>
                                            <p:strVal val="#ppt_y"/>
                                          </p:val>
                                        </p:tav>
                                      </p:tavLst>
                                    </p:anim>
                                    <p:animEffect transition="in" filter="fade">
                                      <p:cBhvr>
                                        <p:cTn id="19" dur="500"/>
                                        <p:tgtEl>
                                          <p:spTgt spid="49155">
                                            <p:bg/>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grpId="0" nodeType="clickEffect">
                                  <p:stCondLst>
                                    <p:cond delay="0"/>
                                  </p:stCondLst>
                                  <p:childTnLst>
                                    <p:set>
                                      <p:cBhvr>
                                        <p:cTn id="23" dur="1" fill="hold">
                                          <p:stCondLst>
                                            <p:cond delay="0"/>
                                          </p:stCondLst>
                                        </p:cTn>
                                        <p:tgtEl>
                                          <p:spTgt spid="49155">
                                            <p:txEl>
                                              <p:pRg st="2" end="2"/>
                                            </p:txEl>
                                          </p:spTgt>
                                        </p:tgtEl>
                                        <p:attrNameLst>
                                          <p:attrName>style.visibility</p:attrName>
                                        </p:attrNameLst>
                                      </p:cBhvr>
                                      <p:to>
                                        <p:strVal val="visible"/>
                                      </p:to>
                                    </p:set>
                                    <p:anim calcmode="lin" valueType="num">
                                      <p:cBhvr>
                                        <p:cTn id="24" dur="500" fill="hold"/>
                                        <p:tgtEl>
                                          <p:spTgt spid="49155">
                                            <p:txEl>
                                              <p:pRg st="2" end="2"/>
                                            </p:txEl>
                                          </p:spTgt>
                                        </p:tgtEl>
                                        <p:attrNameLst>
                                          <p:attrName>ppt_w</p:attrName>
                                        </p:attrNameLst>
                                      </p:cBhvr>
                                      <p:tavLst>
                                        <p:tav tm="0">
                                          <p:val>
                                            <p:strVal val="#ppt_w*0.05"/>
                                          </p:val>
                                        </p:tav>
                                        <p:tav tm="100000">
                                          <p:val>
                                            <p:strVal val="#ppt_w"/>
                                          </p:val>
                                        </p:tav>
                                      </p:tavLst>
                                    </p:anim>
                                    <p:anim calcmode="lin" valueType="num">
                                      <p:cBhvr>
                                        <p:cTn id="25" dur="500" fill="hold"/>
                                        <p:tgtEl>
                                          <p:spTgt spid="49155">
                                            <p:txEl>
                                              <p:pRg st="2" end="2"/>
                                            </p:txEl>
                                          </p:spTgt>
                                        </p:tgtEl>
                                        <p:attrNameLst>
                                          <p:attrName>ppt_h</p:attrName>
                                        </p:attrNameLst>
                                      </p:cBhvr>
                                      <p:tavLst>
                                        <p:tav tm="0">
                                          <p:val>
                                            <p:strVal val="#ppt_h"/>
                                          </p:val>
                                        </p:tav>
                                        <p:tav tm="100000">
                                          <p:val>
                                            <p:strVal val="#ppt_h"/>
                                          </p:val>
                                        </p:tav>
                                      </p:tavLst>
                                    </p:anim>
                                    <p:anim calcmode="lin" valueType="num">
                                      <p:cBhvr>
                                        <p:cTn id="26" dur="500" fill="hold"/>
                                        <p:tgtEl>
                                          <p:spTgt spid="49155">
                                            <p:txEl>
                                              <p:pRg st="2" end="2"/>
                                            </p:txEl>
                                          </p:spTgt>
                                        </p:tgtEl>
                                        <p:attrNameLst>
                                          <p:attrName>ppt_x</p:attrName>
                                        </p:attrNameLst>
                                      </p:cBhvr>
                                      <p:tavLst>
                                        <p:tav tm="0">
                                          <p:val>
                                            <p:strVal val="#ppt_x-.2"/>
                                          </p:val>
                                        </p:tav>
                                        <p:tav tm="100000">
                                          <p:val>
                                            <p:strVal val="#ppt_x"/>
                                          </p:val>
                                        </p:tav>
                                      </p:tavLst>
                                    </p:anim>
                                    <p:anim calcmode="lin" valueType="num">
                                      <p:cBhvr>
                                        <p:cTn id="27" dur="500" fill="hold"/>
                                        <p:tgtEl>
                                          <p:spTgt spid="49155">
                                            <p:txEl>
                                              <p:pRg st="2" end="2"/>
                                            </p:txEl>
                                          </p:spTgt>
                                        </p:tgtEl>
                                        <p:attrNameLst>
                                          <p:attrName>ppt_y</p:attrName>
                                        </p:attrNameLst>
                                      </p:cBhvr>
                                      <p:tavLst>
                                        <p:tav tm="0">
                                          <p:val>
                                            <p:strVal val="#ppt_y"/>
                                          </p:val>
                                        </p:tav>
                                        <p:tav tm="100000">
                                          <p:val>
                                            <p:strVal val="#ppt_y"/>
                                          </p:val>
                                        </p:tav>
                                      </p:tavLst>
                                    </p:anim>
                                    <p:animEffect transition="in" filter="fade">
                                      <p:cBhvr>
                                        <p:cTn id="28" dur="500"/>
                                        <p:tgtEl>
                                          <p:spTgt spid="49155">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4" presetClass="entr" presetSubtype="0" accel="100000" fill="hold" grpId="0" nodeType="clickEffect">
                                  <p:stCondLst>
                                    <p:cond delay="0"/>
                                  </p:stCondLst>
                                  <p:childTnLst>
                                    <p:set>
                                      <p:cBhvr>
                                        <p:cTn id="32" dur="1" fill="hold">
                                          <p:stCondLst>
                                            <p:cond delay="0"/>
                                          </p:stCondLst>
                                        </p:cTn>
                                        <p:tgtEl>
                                          <p:spTgt spid="49155">
                                            <p:txEl>
                                              <p:pRg st="3" end="3"/>
                                            </p:txEl>
                                          </p:spTgt>
                                        </p:tgtEl>
                                        <p:attrNameLst>
                                          <p:attrName>style.visibility</p:attrName>
                                        </p:attrNameLst>
                                      </p:cBhvr>
                                      <p:to>
                                        <p:strVal val="visible"/>
                                      </p:to>
                                    </p:set>
                                    <p:anim calcmode="lin" valueType="num">
                                      <p:cBhvr>
                                        <p:cTn id="33" dur="500" fill="hold"/>
                                        <p:tgtEl>
                                          <p:spTgt spid="49155">
                                            <p:txEl>
                                              <p:pRg st="3" end="3"/>
                                            </p:txEl>
                                          </p:spTgt>
                                        </p:tgtEl>
                                        <p:attrNameLst>
                                          <p:attrName>ppt_w</p:attrName>
                                        </p:attrNameLst>
                                      </p:cBhvr>
                                      <p:tavLst>
                                        <p:tav tm="0">
                                          <p:val>
                                            <p:strVal val="#ppt_w*0.05"/>
                                          </p:val>
                                        </p:tav>
                                        <p:tav tm="100000">
                                          <p:val>
                                            <p:strVal val="#ppt_w"/>
                                          </p:val>
                                        </p:tav>
                                      </p:tavLst>
                                    </p:anim>
                                    <p:anim calcmode="lin" valueType="num">
                                      <p:cBhvr>
                                        <p:cTn id="34" dur="500" fill="hold"/>
                                        <p:tgtEl>
                                          <p:spTgt spid="49155">
                                            <p:txEl>
                                              <p:pRg st="3" end="3"/>
                                            </p:txEl>
                                          </p:spTgt>
                                        </p:tgtEl>
                                        <p:attrNameLst>
                                          <p:attrName>ppt_h</p:attrName>
                                        </p:attrNameLst>
                                      </p:cBhvr>
                                      <p:tavLst>
                                        <p:tav tm="0">
                                          <p:val>
                                            <p:strVal val="#ppt_h"/>
                                          </p:val>
                                        </p:tav>
                                        <p:tav tm="100000">
                                          <p:val>
                                            <p:strVal val="#ppt_h"/>
                                          </p:val>
                                        </p:tav>
                                      </p:tavLst>
                                    </p:anim>
                                    <p:anim calcmode="lin" valueType="num">
                                      <p:cBhvr>
                                        <p:cTn id="35" dur="500" fill="hold"/>
                                        <p:tgtEl>
                                          <p:spTgt spid="49155">
                                            <p:txEl>
                                              <p:pRg st="3" end="3"/>
                                            </p:txEl>
                                          </p:spTgt>
                                        </p:tgtEl>
                                        <p:attrNameLst>
                                          <p:attrName>ppt_x</p:attrName>
                                        </p:attrNameLst>
                                      </p:cBhvr>
                                      <p:tavLst>
                                        <p:tav tm="0">
                                          <p:val>
                                            <p:strVal val="#ppt_x-.2"/>
                                          </p:val>
                                        </p:tav>
                                        <p:tav tm="100000">
                                          <p:val>
                                            <p:strVal val="#ppt_x"/>
                                          </p:val>
                                        </p:tav>
                                      </p:tavLst>
                                    </p:anim>
                                    <p:anim calcmode="lin" valueType="num">
                                      <p:cBhvr>
                                        <p:cTn id="36" dur="500" fill="hold"/>
                                        <p:tgtEl>
                                          <p:spTgt spid="49155">
                                            <p:txEl>
                                              <p:pRg st="3" end="3"/>
                                            </p:txEl>
                                          </p:spTgt>
                                        </p:tgtEl>
                                        <p:attrNameLst>
                                          <p:attrName>ppt_y</p:attrName>
                                        </p:attrNameLst>
                                      </p:cBhvr>
                                      <p:tavLst>
                                        <p:tav tm="0">
                                          <p:val>
                                            <p:strVal val="#ppt_y"/>
                                          </p:val>
                                        </p:tav>
                                        <p:tav tm="100000">
                                          <p:val>
                                            <p:strVal val="#ppt_y"/>
                                          </p:val>
                                        </p:tav>
                                      </p:tavLst>
                                    </p:anim>
                                    <p:animEffect transition="in" filter="fade">
                                      <p:cBhvr>
                                        <p:cTn id="37" dur="500"/>
                                        <p:tgtEl>
                                          <p:spTgt spid="4915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animBg="1"/>
      <p:bldP spid="49155"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152400" y="304800"/>
            <a:ext cx="8763000" cy="1447800"/>
          </a:xfrm>
          <a:solidFill>
            <a:srgbClr val="00FFFF"/>
          </a:solidFill>
        </p:spPr>
        <p:txBody>
          <a:bodyPr/>
          <a:lstStyle/>
          <a:p>
            <a:pPr eaLnBrk="1" hangingPunct="1"/>
            <a:r>
              <a:rPr lang="en-US" b="1">
                <a:latin typeface="Arial" charset="0"/>
                <a:ea typeface="ヒラギノ角ゴ Pro W3" charset="0"/>
                <a:cs typeface="ヒラギノ角ゴ Pro W3" charset="0"/>
              </a:rPr>
              <a:t>Raising International Standards</a:t>
            </a:r>
            <a:br>
              <a:rPr lang="en-US" b="1">
                <a:latin typeface="Arial" charset="0"/>
                <a:ea typeface="ヒラギノ角ゴ Pro W3" charset="0"/>
                <a:cs typeface="ヒラギノ角ゴ Pro W3" charset="0"/>
              </a:rPr>
            </a:br>
            <a:r>
              <a:rPr lang="en-US" b="1">
                <a:latin typeface="Arial" charset="0"/>
                <a:ea typeface="ヒラギノ角ゴ Pro W3" charset="0"/>
                <a:cs typeface="ヒラギノ角ゴ Pro W3" charset="0"/>
              </a:rPr>
              <a:t>through </a:t>
            </a:r>
            <a:r>
              <a:rPr lang="en-US" b="1">
                <a:solidFill>
                  <a:srgbClr val="FF0000"/>
                </a:solidFill>
                <a:latin typeface="Arial" charset="0"/>
                <a:ea typeface="ヒラギノ角ゴ Pro W3" charset="0"/>
                <a:cs typeface="ヒラギノ角ゴ Pro W3" charset="0"/>
              </a:rPr>
              <a:t>Sistema UNO:</a:t>
            </a:r>
          </a:p>
        </p:txBody>
      </p:sp>
      <p:sp>
        <p:nvSpPr>
          <p:cNvPr id="192515" name="Rectangle 3"/>
          <p:cNvSpPr>
            <a:spLocks noGrp="1" noChangeArrowheads="1"/>
          </p:cNvSpPr>
          <p:nvPr>
            <p:ph type="body" sz="half" idx="2"/>
          </p:nvPr>
        </p:nvSpPr>
        <p:spPr>
          <a:xfrm>
            <a:off x="4267200" y="1752600"/>
            <a:ext cx="4724400" cy="4876800"/>
          </a:xfrm>
        </p:spPr>
        <p:txBody>
          <a:bodyPr/>
          <a:lstStyle/>
          <a:p>
            <a:pPr marL="0" indent="0" eaLnBrk="1" hangingPunct="1">
              <a:buFontTx/>
              <a:buNone/>
              <a:defRPr/>
            </a:pPr>
            <a:r>
              <a:rPr lang="en-US" sz="2800" b="1" dirty="0" smtClean="0">
                <a:solidFill>
                  <a:schemeClr val="accent1">
                    <a:lumMod val="75000"/>
                  </a:schemeClr>
                </a:solidFill>
                <a:latin typeface="Arial" charset="0"/>
                <a:ea typeface="ヒラギノ角ゴ Pro W3" charset="0"/>
                <a:cs typeface="ヒラギノ角ゴ Pro W3" charset="0"/>
              </a:rPr>
              <a:t>1. </a:t>
            </a:r>
            <a:r>
              <a:rPr lang="en-US" sz="2800" b="1" dirty="0" err="1" smtClean="0">
                <a:solidFill>
                  <a:schemeClr val="accent1">
                    <a:lumMod val="75000"/>
                  </a:schemeClr>
                </a:solidFill>
                <a:latin typeface="Arial" charset="0"/>
                <a:ea typeface="ヒラギノ角ゴ Pro W3" charset="0"/>
                <a:cs typeface="ヒラギノ角ゴ Pro W3" charset="0"/>
              </a:rPr>
              <a:t>Antecedentes</a:t>
            </a:r>
            <a:r>
              <a:rPr lang="en-US" sz="2800" b="1" dirty="0" smtClean="0">
                <a:solidFill>
                  <a:schemeClr val="accent1">
                    <a:lumMod val="75000"/>
                  </a:schemeClr>
                </a:solidFill>
                <a:latin typeface="Arial" charset="0"/>
                <a:ea typeface="ヒラギノ角ゴ Pro W3" charset="0"/>
                <a:cs typeface="ヒラギノ角ゴ Pro W3" charset="0"/>
              </a:rPr>
              <a:t> de UNO:  </a:t>
            </a:r>
          </a:p>
          <a:p>
            <a:pPr marL="0" indent="0" eaLnBrk="1" hangingPunct="1">
              <a:buFontTx/>
              <a:buNone/>
              <a:defRPr/>
            </a:pPr>
            <a:r>
              <a:rPr lang="en-US" sz="2800" b="1" dirty="0">
                <a:solidFill>
                  <a:schemeClr val="accent1">
                    <a:lumMod val="75000"/>
                  </a:schemeClr>
                </a:solidFill>
                <a:latin typeface="Arial" charset="0"/>
                <a:ea typeface="ヒラギノ角ゴ Pro W3" charset="0"/>
                <a:cs typeface="ヒラギノ角ゴ Pro W3" charset="0"/>
              </a:rPr>
              <a:t> </a:t>
            </a:r>
            <a:r>
              <a:rPr lang="en-US" sz="2800" b="1" dirty="0" smtClean="0">
                <a:solidFill>
                  <a:schemeClr val="accent1">
                    <a:lumMod val="75000"/>
                  </a:schemeClr>
                </a:solidFill>
                <a:latin typeface="Arial" charset="0"/>
                <a:ea typeface="ヒラギノ角ゴ Pro W3" charset="0"/>
                <a:cs typeface="ヒラギノ角ゴ Pro W3" charset="0"/>
              </a:rPr>
              <a:t>         CEF and CLIL</a:t>
            </a:r>
          </a:p>
          <a:p>
            <a:pPr marL="0" indent="0" eaLnBrk="1" hangingPunct="1">
              <a:buFontTx/>
              <a:buNone/>
              <a:defRPr/>
            </a:pPr>
            <a:endParaRPr lang="en-US" sz="2800" b="1" dirty="0" smtClean="0">
              <a:solidFill>
                <a:schemeClr val="accent1">
                  <a:lumMod val="75000"/>
                </a:schemeClr>
              </a:solidFill>
              <a:latin typeface="Arial" charset="0"/>
              <a:ea typeface="ヒラギノ角ゴ Pro W3" charset="0"/>
              <a:cs typeface="ヒラギノ角ゴ Pro W3" charset="0"/>
            </a:endParaRPr>
          </a:p>
          <a:p>
            <a:pPr marL="0" indent="0" eaLnBrk="1" hangingPunct="1">
              <a:buFontTx/>
              <a:buNone/>
              <a:defRPr/>
            </a:pPr>
            <a:r>
              <a:rPr lang="en-US" sz="2800" b="1" dirty="0" smtClean="0">
                <a:solidFill>
                  <a:schemeClr val="accent1">
                    <a:lumMod val="75000"/>
                  </a:schemeClr>
                </a:solidFill>
                <a:latin typeface="Arial" charset="0"/>
                <a:ea typeface="ヒラギノ角ゴ Pro W3" charset="0"/>
                <a:cs typeface="ヒラギノ角ゴ Pro W3" charset="0"/>
              </a:rPr>
              <a:t>2. </a:t>
            </a:r>
            <a:r>
              <a:rPr lang="en-US" sz="2800" b="1" dirty="0" err="1" smtClean="0">
                <a:solidFill>
                  <a:schemeClr val="accent1">
                    <a:lumMod val="75000"/>
                  </a:schemeClr>
                </a:solidFill>
                <a:latin typeface="Arial" charset="0"/>
                <a:ea typeface="ヒラギノ角ゴ Pro W3" charset="0"/>
                <a:cs typeface="ヒラギノ角ゴ Pro W3" charset="0"/>
              </a:rPr>
              <a:t>Cambiando</a:t>
            </a:r>
            <a:r>
              <a:rPr lang="en-US" sz="2800" b="1" dirty="0" smtClean="0">
                <a:solidFill>
                  <a:schemeClr val="accent1">
                    <a:lumMod val="75000"/>
                  </a:schemeClr>
                </a:solidFill>
                <a:latin typeface="Arial" charset="0"/>
                <a:ea typeface="ヒラギノ角ゴ Pro W3" charset="0"/>
                <a:cs typeface="ヒラギノ角ゴ Pro W3" charset="0"/>
              </a:rPr>
              <a:t> </a:t>
            </a:r>
            <a:r>
              <a:rPr lang="en-US" sz="2800" b="1" dirty="0" err="1" smtClean="0">
                <a:solidFill>
                  <a:schemeClr val="accent1">
                    <a:lumMod val="75000"/>
                  </a:schemeClr>
                </a:solidFill>
                <a:latin typeface="Arial" charset="0"/>
                <a:ea typeface="ヒラギノ角ゴ Pro W3" charset="0"/>
                <a:cs typeface="ヒラギノ角ゴ Pro W3" charset="0"/>
              </a:rPr>
              <a:t>cómo</a:t>
            </a:r>
            <a:r>
              <a:rPr lang="en-US" sz="2800" b="1" dirty="0" smtClean="0">
                <a:solidFill>
                  <a:schemeClr val="accent1">
                    <a:lumMod val="75000"/>
                  </a:schemeClr>
                </a:solidFill>
                <a:latin typeface="Arial" charset="0"/>
                <a:ea typeface="ヒラギノ角ゴ Pro W3" charset="0"/>
                <a:cs typeface="ヒラギノ角ゴ Pro W3" charset="0"/>
              </a:rPr>
              <a:t>  </a:t>
            </a:r>
          </a:p>
          <a:p>
            <a:pPr marL="0" indent="0" eaLnBrk="1" hangingPunct="1">
              <a:buFontTx/>
              <a:buNone/>
              <a:defRPr/>
            </a:pPr>
            <a:r>
              <a:rPr lang="en-US" sz="2800" b="1" dirty="0">
                <a:solidFill>
                  <a:schemeClr val="accent1">
                    <a:lumMod val="75000"/>
                  </a:schemeClr>
                </a:solidFill>
                <a:latin typeface="Arial" charset="0"/>
                <a:ea typeface="ヒラギノ角ゴ Pro W3" charset="0"/>
                <a:cs typeface="ヒラギノ角ゴ Pro W3" charset="0"/>
              </a:rPr>
              <a:t> </a:t>
            </a:r>
            <a:r>
              <a:rPr lang="en-US" sz="2800" b="1" dirty="0" smtClean="0">
                <a:solidFill>
                  <a:schemeClr val="accent1">
                    <a:lumMod val="75000"/>
                  </a:schemeClr>
                </a:solidFill>
                <a:latin typeface="Arial" charset="0"/>
                <a:ea typeface="ヒラギノ角ゴ Pro W3" charset="0"/>
                <a:cs typeface="ヒラギノ角ゴ Pro W3" charset="0"/>
              </a:rPr>
              <a:t>   </a:t>
            </a:r>
            <a:r>
              <a:rPr lang="en-US" sz="2800" b="1" dirty="0" err="1" smtClean="0">
                <a:solidFill>
                  <a:schemeClr val="accent1">
                    <a:lumMod val="75000"/>
                  </a:schemeClr>
                </a:solidFill>
                <a:latin typeface="Arial" charset="0"/>
                <a:ea typeface="ヒラギノ角ゴ Pro W3" charset="0"/>
                <a:cs typeface="ヒラギノ角ゴ Pro W3" charset="0"/>
              </a:rPr>
              <a:t>enseñar</a:t>
            </a:r>
            <a:r>
              <a:rPr lang="en-US" sz="2800" b="1" dirty="0" smtClean="0">
                <a:solidFill>
                  <a:schemeClr val="accent1">
                    <a:lumMod val="75000"/>
                  </a:schemeClr>
                </a:solidFill>
                <a:latin typeface="Arial" charset="0"/>
                <a:ea typeface="ヒラギノ角ゴ Pro W3" charset="0"/>
                <a:cs typeface="ヒラギノ角ゴ Pro W3" charset="0"/>
              </a:rPr>
              <a:t>,  a </a:t>
            </a:r>
            <a:r>
              <a:rPr lang="en-US" sz="2800" b="1" dirty="0" err="1" smtClean="0">
                <a:solidFill>
                  <a:schemeClr val="accent1">
                    <a:lumMod val="75000"/>
                  </a:schemeClr>
                </a:solidFill>
                <a:latin typeface="Arial" charset="0"/>
                <a:ea typeface="ヒラギノ角ゴ Pro W3" charset="0"/>
                <a:cs typeface="ヒラギノ角ゴ Pro W3" charset="0"/>
              </a:rPr>
              <a:t>través</a:t>
            </a:r>
            <a:r>
              <a:rPr lang="en-US" sz="2800" b="1" dirty="0" smtClean="0">
                <a:solidFill>
                  <a:schemeClr val="accent1">
                    <a:lumMod val="75000"/>
                  </a:schemeClr>
                </a:solidFill>
                <a:latin typeface="Arial" charset="0"/>
                <a:ea typeface="ヒラギノ角ゴ Pro W3" charset="0"/>
                <a:cs typeface="ヒラギノ角ゴ Pro W3" charset="0"/>
              </a:rPr>
              <a:t> de</a:t>
            </a:r>
          </a:p>
          <a:p>
            <a:pPr marL="0" indent="0" eaLnBrk="1" hangingPunct="1">
              <a:buFontTx/>
              <a:buNone/>
              <a:defRPr/>
            </a:pPr>
            <a:r>
              <a:rPr lang="en-US" sz="2800" b="1" dirty="0" smtClean="0">
                <a:solidFill>
                  <a:schemeClr val="accent1">
                    <a:lumMod val="75000"/>
                  </a:schemeClr>
                </a:solidFill>
                <a:latin typeface="Arial" charset="0"/>
                <a:ea typeface="ヒラギノ角ゴ Pro W3" charset="0"/>
                <a:cs typeface="ヒラギノ角ゴ Pro W3" charset="0"/>
              </a:rPr>
              <a:t> </a:t>
            </a:r>
          </a:p>
          <a:p>
            <a:pPr eaLnBrk="1" hangingPunct="1">
              <a:defRPr/>
            </a:pPr>
            <a:r>
              <a:rPr lang="en-US" sz="2800" b="1" dirty="0">
                <a:solidFill>
                  <a:schemeClr val="accent1">
                    <a:lumMod val="75000"/>
                  </a:schemeClr>
                </a:solidFill>
                <a:latin typeface="Arial" charset="0"/>
                <a:ea typeface="ヒラギノ角ゴ Pro W3" charset="0"/>
                <a:cs typeface="ヒラギノ角ゴ Pro W3" charset="0"/>
              </a:rPr>
              <a:t>	</a:t>
            </a:r>
            <a:r>
              <a:rPr lang="en-US" sz="2800" b="1" dirty="0" smtClean="0">
                <a:solidFill>
                  <a:schemeClr val="accent1">
                    <a:lumMod val="75000"/>
                  </a:schemeClr>
                </a:solidFill>
                <a:latin typeface="Arial" charset="0"/>
                <a:ea typeface="ヒラギノ角ゴ Pro W3" charset="0"/>
                <a:cs typeface="ヒラギノ角ゴ Pro W3" charset="0"/>
              </a:rPr>
              <a:t>   </a:t>
            </a:r>
            <a:r>
              <a:rPr lang="en-US" sz="2800" b="1" dirty="0" err="1" smtClean="0">
                <a:solidFill>
                  <a:schemeClr val="accent1">
                    <a:lumMod val="75000"/>
                  </a:schemeClr>
                </a:solidFill>
                <a:latin typeface="Arial" charset="0"/>
                <a:ea typeface="ヒラギノ角ゴ Pro W3" charset="0"/>
                <a:cs typeface="ヒラギノ角ゴ Pro W3" charset="0"/>
              </a:rPr>
              <a:t>Formación</a:t>
            </a:r>
            <a:r>
              <a:rPr lang="en-US" sz="2800" b="1" dirty="0" smtClean="0">
                <a:solidFill>
                  <a:schemeClr val="accent1">
                    <a:lumMod val="75000"/>
                  </a:schemeClr>
                </a:solidFill>
                <a:latin typeface="Arial" charset="0"/>
                <a:ea typeface="ヒラギノ角ゴ Pro W3" charset="0"/>
                <a:cs typeface="ヒラギノ角ゴ Pro W3" charset="0"/>
              </a:rPr>
              <a:t> </a:t>
            </a:r>
          </a:p>
          <a:p>
            <a:pPr eaLnBrk="1" hangingPunct="1">
              <a:defRPr/>
            </a:pPr>
            <a:r>
              <a:rPr lang="en-US" sz="2800" b="1" dirty="0" smtClean="0">
                <a:solidFill>
                  <a:schemeClr val="accent1">
                    <a:lumMod val="75000"/>
                  </a:schemeClr>
                </a:solidFill>
                <a:latin typeface="Arial" charset="0"/>
                <a:ea typeface="ヒラギノ角ゴ Pro W3" charset="0"/>
                <a:cs typeface="ヒラギノ角ゴ Pro W3" charset="0"/>
              </a:rPr>
              <a:t>	  </a:t>
            </a:r>
            <a:r>
              <a:rPr lang="en-US" sz="2800" b="1" dirty="0" err="1" smtClean="0">
                <a:solidFill>
                  <a:schemeClr val="accent1">
                    <a:lumMod val="75000"/>
                  </a:schemeClr>
                </a:solidFill>
                <a:latin typeface="Arial" charset="0"/>
                <a:ea typeface="ヒラギノ角ゴ Pro W3" charset="0"/>
                <a:cs typeface="ヒラギノ角ゴ Pro W3" charset="0"/>
              </a:rPr>
              <a:t>Tecnología</a:t>
            </a:r>
            <a:endParaRPr lang="en-US" sz="2800" b="1" dirty="0" smtClean="0">
              <a:solidFill>
                <a:schemeClr val="accent1">
                  <a:lumMod val="75000"/>
                </a:schemeClr>
              </a:solidFill>
              <a:latin typeface="Arial" charset="0"/>
              <a:ea typeface="ヒラギノ角ゴ Pro W3" charset="0"/>
              <a:cs typeface="ヒラギノ角ゴ Pro W3" charset="0"/>
            </a:endParaRPr>
          </a:p>
          <a:p>
            <a:pPr eaLnBrk="1" hangingPunct="1">
              <a:defRPr/>
            </a:pPr>
            <a:r>
              <a:rPr lang="en-US" sz="2800" b="1" dirty="0">
                <a:solidFill>
                  <a:schemeClr val="accent1">
                    <a:lumMod val="75000"/>
                  </a:schemeClr>
                </a:solidFill>
                <a:latin typeface="Arial" charset="0"/>
                <a:ea typeface="ヒラギノ角ゴ Pro W3" charset="0"/>
                <a:cs typeface="ヒラギノ角ゴ Pro W3" charset="0"/>
              </a:rPr>
              <a:t>	</a:t>
            </a:r>
            <a:r>
              <a:rPr lang="en-US" sz="2800" b="1" dirty="0" smtClean="0">
                <a:solidFill>
                  <a:schemeClr val="accent1">
                    <a:lumMod val="75000"/>
                  </a:schemeClr>
                </a:solidFill>
                <a:latin typeface="Arial" charset="0"/>
                <a:ea typeface="ヒラギノ角ゴ Pro W3" charset="0"/>
                <a:cs typeface="ヒラギノ角ゴ Pro W3" charset="0"/>
              </a:rPr>
              <a:t>  </a:t>
            </a:r>
            <a:r>
              <a:rPr lang="en-US" sz="2800" b="1" dirty="0" err="1" smtClean="0">
                <a:solidFill>
                  <a:schemeClr val="accent1">
                    <a:lumMod val="75000"/>
                  </a:schemeClr>
                </a:solidFill>
                <a:latin typeface="Arial" charset="0"/>
                <a:ea typeface="ヒラギノ角ゴ Pro W3" charset="0"/>
                <a:cs typeface="ヒラギノ角ゴ Pro W3" charset="0"/>
              </a:rPr>
              <a:t>Evaluación</a:t>
            </a:r>
            <a:r>
              <a:rPr lang="en-US" sz="2800" b="1" dirty="0" smtClean="0">
                <a:solidFill>
                  <a:schemeClr val="accent1">
                    <a:lumMod val="75000"/>
                  </a:schemeClr>
                </a:solidFill>
                <a:latin typeface="Arial" charset="0"/>
                <a:ea typeface="ヒラギノ角ゴ Pro W3" charset="0"/>
                <a:cs typeface="ヒラギノ角ゴ Pro W3" charset="0"/>
              </a:rPr>
              <a:t>  </a:t>
            </a:r>
          </a:p>
          <a:p>
            <a:pPr marL="0" indent="0" eaLnBrk="1" hangingPunct="1">
              <a:buFontTx/>
              <a:buNone/>
              <a:defRPr/>
            </a:pPr>
            <a:endParaRPr lang="en-US" sz="2800" dirty="0">
              <a:solidFill>
                <a:schemeClr val="accent1">
                  <a:lumMod val="75000"/>
                </a:schemeClr>
              </a:solidFill>
              <a:latin typeface="Arial" charset="0"/>
              <a:ea typeface="ヒラギノ角ゴ Pro W3" charset="0"/>
              <a:cs typeface="ヒラギノ角ゴ Pro W3" charset="0"/>
            </a:endParaRPr>
          </a:p>
        </p:txBody>
      </p:sp>
      <p:pic>
        <p:nvPicPr>
          <p:cNvPr id="192516" name="Picture 4"/>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a:stretch>
            <a:fillRect/>
          </a:stretch>
        </p:blipFill>
        <p:spPr>
          <a:xfrm>
            <a:off x="304800" y="1981200"/>
            <a:ext cx="3810000" cy="3581400"/>
          </a:xfrm>
        </p:spPr>
      </p:pic>
      <p:sp>
        <p:nvSpPr>
          <p:cNvPr id="192517" name="Rectangle 5"/>
          <p:cNvSpPr>
            <a:spLocks noChangeArrowheads="1"/>
          </p:cNvSpPr>
          <p:nvPr/>
        </p:nvSpPr>
        <p:spPr bwMode="auto">
          <a:xfrm>
            <a:off x="228600" y="5791200"/>
            <a:ext cx="3657600" cy="954107"/>
          </a:xfrm>
          <a:prstGeom prst="rect">
            <a:avLst/>
          </a:prstGeom>
          <a:solidFill>
            <a:srgbClr val="00FFFF"/>
          </a:solidFill>
          <a:ln>
            <a:noFill/>
          </a:ln>
          <a:extLs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defRPr/>
            </a:pPr>
            <a:r>
              <a:rPr lang="en-US" sz="2800" b="1" dirty="0" smtClean="0">
                <a:effectLst>
                  <a:outerShdw blurRad="38100" dist="38100" dir="2700000" algn="tl">
                    <a:srgbClr val="000000">
                      <a:alpha val="43137"/>
                    </a:srgbClr>
                  </a:outerShdw>
                </a:effectLst>
              </a:rPr>
              <a:t>Be </a:t>
            </a:r>
            <a:r>
              <a:rPr lang="en-US" sz="2800" b="1" dirty="0">
                <a:effectLst>
                  <a:outerShdw blurRad="38100" dist="38100" dir="2700000" algn="tl">
                    <a:srgbClr val="000000">
                      <a:alpha val="43137"/>
                    </a:srgbClr>
                  </a:outerShdw>
                </a:effectLst>
              </a:rPr>
              <a:t>part of change</a:t>
            </a:r>
            <a:r>
              <a:rPr lang="en-US" sz="2800" b="1" dirty="0" smtClean="0">
                <a:effectLst>
                  <a:outerShdw blurRad="38100" dist="38100" dir="2700000" algn="tl">
                    <a:srgbClr val="000000">
                      <a:alpha val="43137"/>
                    </a:srgbClr>
                  </a:outerShdw>
                </a:effectLst>
              </a:rPr>
              <a:t>…    </a:t>
            </a:r>
          </a:p>
          <a:p>
            <a:pPr>
              <a:defRPr/>
            </a:pPr>
            <a:r>
              <a:rPr lang="en-US" sz="2800" b="1" dirty="0">
                <a:solidFill>
                  <a:srgbClr val="FF0000"/>
                </a:solidFill>
                <a:effectLst>
                  <a:outerShdw blurRad="38100" dist="38100" dir="2700000" algn="tl">
                    <a:srgbClr val="000000">
                      <a:alpha val="43137"/>
                    </a:srgbClr>
                  </a:outerShdw>
                </a:effectLst>
              </a:rPr>
              <a:t> </a:t>
            </a:r>
            <a:r>
              <a:rPr lang="en-US" sz="2800" b="1" dirty="0" smtClean="0">
                <a:solidFill>
                  <a:srgbClr val="FF0000"/>
                </a:solidFill>
                <a:effectLst>
                  <a:outerShdw blurRad="38100" dist="38100" dir="2700000" algn="tl">
                    <a:srgbClr val="000000">
                      <a:alpha val="43137"/>
                    </a:srgbClr>
                  </a:outerShdw>
                </a:effectLst>
              </a:rPr>
              <a:t>         UNO</a:t>
            </a:r>
            <a:endParaRPr lang="en-US" sz="2800" b="1" dirty="0">
              <a:effectLst>
                <a:outerShdw blurRad="38100" dist="38100" dir="2700000" algn="tl">
                  <a:srgbClr val="000000">
                    <a:alpha val="43137"/>
                  </a:srgbClr>
                </a:outerShdw>
              </a:effectLst>
            </a:endParaRPr>
          </a:p>
        </p:txBody>
      </p:sp>
      <p:pic>
        <p:nvPicPr>
          <p:cNvPr id="6" name="Picture 5"/>
          <p:cNvPicPr/>
          <p:nvPr/>
        </p:nvPicPr>
        <p:blipFill>
          <a:blip r:embed="rId5">
            <a:extLst>
              <a:ext uri="{28A0092B-C50C-407E-A947-70E740481C1C}">
                <a14:useLocalDpi xmlns:a14="http://schemas.microsoft.com/office/drawing/2010/main" val="0"/>
              </a:ext>
            </a:extLst>
          </a:blip>
          <a:srcRect/>
          <a:stretch>
            <a:fillRect/>
          </a:stretch>
        </p:blipFill>
        <p:spPr bwMode="auto">
          <a:xfrm>
            <a:off x="7876540" y="5846445"/>
            <a:ext cx="1267460" cy="1011555"/>
          </a:xfrm>
          <a:prstGeom prst="rect">
            <a:avLst/>
          </a:prstGeom>
          <a:noFill/>
          <a:ln>
            <a:noFill/>
          </a:ln>
          <a:extLst/>
        </p:spPr>
      </p:pic>
    </p:spTree>
  </p:cSld>
  <p:clrMapOvr>
    <a:masterClrMapping/>
  </p:clrMapOvr>
  <p:transition xmlns:p14="http://schemas.microsoft.com/office/powerpoint/2010/main" spd="slow">
    <p:sndAc>
      <p:stSnd>
        <p:snd r:embed="rId2" name="Chimes"/>
      </p:stSnd>
    </p:sndAc>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192516"/>
                                        </p:tgtEl>
                                        <p:attrNameLst>
                                          <p:attrName>style.visibility</p:attrName>
                                        </p:attrNameLst>
                                      </p:cBhvr>
                                      <p:to>
                                        <p:strVal val="visible"/>
                                      </p:to>
                                    </p:set>
                                    <p:anim calcmode="lin" valueType="num">
                                      <p:cBhvr>
                                        <p:cTn id="7" dur="3000" fill="hold"/>
                                        <p:tgtEl>
                                          <p:spTgt spid="192516"/>
                                        </p:tgtEl>
                                        <p:attrNameLst>
                                          <p:attrName>ppt_w</p:attrName>
                                        </p:attrNameLst>
                                      </p:cBhvr>
                                      <p:tavLst>
                                        <p:tav tm="0" fmla="#ppt_w*sin(2.5*pi*$)">
                                          <p:val>
                                            <p:fltVal val="0"/>
                                          </p:val>
                                        </p:tav>
                                        <p:tav tm="100000">
                                          <p:val>
                                            <p:fltVal val="1"/>
                                          </p:val>
                                        </p:tav>
                                      </p:tavLst>
                                    </p:anim>
                                    <p:anim calcmode="lin" valueType="num">
                                      <p:cBhvr>
                                        <p:cTn id="8" dur="3000" fill="hold"/>
                                        <p:tgtEl>
                                          <p:spTgt spid="192516"/>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8" presetClass="entr" presetSubtype="0" accel="50000" fill="hold" grpId="0" nodeType="clickEffect">
                                  <p:stCondLst>
                                    <p:cond delay="0"/>
                                  </p:stCondLst>
                                  <p:childTnLst>
                                    <p:set>
                                      <p:cBhvr>
                                        <p:cTn id="12" dur="1" fill="hold">
                                          <p:stCondLst>
                                            <p:cond delay="0"/>
                                          </p:stCondLst>
                                        </p:cTn>
                                        <p:tgtEl>
                                          <p:spTgt spid="192514"/>
                                        </p:tgtEl>
                                        <p:attrNameLst>
                                          <p:attrName>style.visibility</p:attrName>
                                        </p:attrNameLst>
                                      </p:cBhvr>
                                      <p:to>
                                        <p:strVal val="visible"/>
                                      </p:to>
                                    </p:set>
                                    <p:anim calcmode="lin" valueType="num">
                                      <p:cBhvr>
                                        <p:cTn id="13" dur="1000" fill="hold"/>
                                        <p:tgtEl>
                                          <p:spTgt spid="19251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4" dur="1000" fill="hold"/>
                                        <p:tgtEl>
                                          <p:spTgt spid="192514"/>
                                        </p:tgtEl>
                                        <p:attrNameLst>
                                          <p:attrName>ppt_x</p:attrName>
                                        </p:attrNameLst>
                                      </p:cBhvr>
                                      <p:tavLst>
                                        <p:tav tm="0">
                                          <p:val>
                                            <p:fltVal val="-1"/>
                                          </p:val>
                                        </p:tav>
                                        <p:tav tm="50000">
                                          <p:val>
                                            <p:fltVal val="0.95"/>
                                          </p:val>
                                        </p:tav>
                                        <p:tav tm="100000">
                                          <p:val>
                                            <p:strVal val="#ppt_x"/>
                                          </p:val>
                                        </p:tav>
                                      </p:tavLst>
                                    </p:anim>
                                    <p:anim calcmode="lin" valueType="num">
                                      <p:cBhvr>
                                        <p:cTn id="15" dur="1000" fill="hold"/>
                                        <p:tgtEl>
                                          <p:spTgt spid="192514"/>
                                        </p:tgtEl>
                                        <p:attrNameLst>
                                          <p:attrName>ppt_y</p:attrName>
                                        </p:attrNameLst>
                                      </p:cBhvr>
                                      <p:tavLst>
                                        <p:tav tm="0">
                                          <p:val>
                                            <p:strVal val="#ppt_y"/>
                                          </p:val>
                                        </p:tav>
                                        <p:tav tm="100000">
                                          <p:val>
                                            <p:strVal val="#ppt_y"/>
                                          </p:val>
                                        </p:tav>
                                      </p:tavLst>
                                    </p:anim>
                                    <p:animEffect transition="in" filter="fade">
                                      <p:cBhvr>
                                        <p:cTn id="16" dur="1000"/>
                                        <p:tgtEl>
                                          <p:spTgt spid="19251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4" presetClass="entr" presetSubtype="0" accel="100000" fill="hold" grpId="0" nodeType="clickEffect">
                                  <p:stCondLst>
                                    <p:cond delay="0"/>
                                  </p:stCondLst>
                                  <p:childTnLst>
                                    <p:set>
                                      <p:cBhvr>
                                        <p:cTn id="20" dur="1" fill="hold">
                                          <p:stCondLst>
                                            <p:cond delay="0"/>
                                          </p:stCondLst>
                                        </p:cTn>
                                        <p:tgtEl>
                                          <p:spTgt spid="192515">
                                            <p:txEl>
                                              <p:pRg st="0" end="0"/>
                                            </p:txEl>
                                          </p:spTgt>
                                        </p:tgtEl>
                                        <p:attrNameLst>
                                          <p:attrName>style.visibility</p:attrName>
                                        </p:attrNameLst>
                                      </p:cBhvr>
                                      <p:to>
                                        <p:strVal val="visible"/>
                                      </p:to>
                                    </p:set>
                                    <p:anim calcmode="lin" valueType="num">
                                      <p:cBhvr>
                                        <p:cTn id="21" dur="500" fill="hold"/>
                                        <p:tgtEl>
                                          <p:spTgt spid="192515">
                                            <p:txEl>
                                              <p:pRg st="0" end="0"/>
                                            </p:txEl>
                                          </p:spTgt>
                                        </p:tgtEl>
                                        <p:attrNameLst>
                                          <p:attrName>ppt_w</p:attrName>
                                        </p:attrNameLst>
                                      </p:cBhvr>
                                      <p:tavLst>
                                        <p:tav tm="0">
                                          <p:val>
                                            <p:strVal val="#ppt_w*0.05"/>
                                          </p:val>
                                        </p:tav>
                                        <p:tav tm="100000">
                                          <p:val>
                                            <p:strVal val="#ppt_w"/>
                                          </p:val>
                                        </p:tav>
                                      </p:tavLst>
                                    </p:anim>
                                    <p:anim calcmode="lin" valueType="num">
                                      <p:cBhvr>
                                        <p:cTn id="22" dur="500" fill="hold"/>
                                        <p:tgtEl>
                                          <p:spTgt spid="192515">
                                            <p:txEl>
                                              <p:pRg st="0" end="0"/>
                                            </p:txEl>
                                          </p:spTgt>
                                        </p:tgtEl>
                                        <p:attrNameLst>
                                          <p:attrName>ppt_h</p:attrName>
                                        </p:attrNameLst>
                                      </p:cBhvr>
                                      <p:tavLst>
                                        <p:tav tm="0">
                                          <p:val>
                                            <p:strVal val="#ppt_h"/>
                                          </p:val>
                                        </p:tav>
                                        <p:tav tm="100000">
                                          <p:val>
                                            <p:strVal val="#ppt_h"/>
                                          </p:val>
                                        </p:tav>
                                      </p:tavLst>
                                    </p:anim>
                                    <p:anim calcmode="lin" valueType="num">
                                      <p:cBhvr>
                                        <p:cTn id="23" dur="500" fill="hold"/>
                                        <p:tgtEl>
                                          <p:spTgt spid="192515">
                                            <p:txEl>
                                              <p:pRg st="0" end="0"/>
                                            </p:txEl>
                                          </p:spTgt>
                                        </p:tgtEl>
                                        <p:attrNameLst>
                                          <p:attrName>ppt_x</p:attrName>
                                        </p:attrNameLst>
                                      </p:cBhvr>
                                      <p:tavLst>
                                        <p:tav tm="0">
                                          <p:val>
                                            <p:strVal val="#ppt_x-.2"/>
                                          </p:val>
                                        </p:tav>
                                        <p:tav tm="100000">
                                          <p:val>
                                            <p:strVal val="#ppt_x"/>
                                          </p:val>
                                        </p:tav>
                                      </p:tavLst>
                                    </p:anim>
                                    <p:anim calcmode="lin" valueType="num">
                                      <p:cBhvr>
                                        <p:cTn id="24" dur="500" fill="hold"/>
                                        <p:tgtEl>
                                          <p:spTgt spid="192515">
                                            <p:txEl>
                                              <p:pRg st="0" end="0"/>
                                            </p:txEl>
                                          </p:spTgt>
                                        </p:tgtEl>
                                        <p:attrNameLst>
                                          <p:attrName>ppt_y</p:attrName>
                                        </p:attrNameLst>
                                      </p:cBhvr>
                                      <p:tavLst>
                                        <p:tav tm="0">
                                          <p:val>
                                            <p:strVal val="#ppt_y"/>
                                          </p:val>
                                        </p:tav>
                                        <p:tav tm="100000">
                                          <p:val>
                                            <p:strVal val="#ppt_y"/>
                                          </p:val>
                                        </p:tav>
                                      </p:tavLst>
                                    </p:anim>
                                    <p:animEffect transition="in" filter="fade">
                                      <p:cBhvr>
                                        <p:cTn id="25" dur="500"/>
                                        <p:tgtEl>
                                          <p:spTgt spid="192515">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4" presetClass="entr" presetSubtype="0" accel="100000" fill="hold" grpId="0" nodeType="clickEffect">
                                  <p:stCondLst>
                                    <p:cond delay="0"/>
                                  </p:stCondLst>
                                  <p:childTnLst>
                                    <p:set>
                                      <p:cBhvr>
                                        <p:cTn id="29" dur="1" fill="hold">
                                          <p:stCondLst>
                                            <p:cond delay="0"/>
                                          </p:stCondLst>
                                        </p:cTn>
                                        <p:tgtEl>
                                          <p:spTgt spid="192515">
                                            <p:txEl>
                                              <p:pRg st="1" end="1"/>
                                            </p:txEl>
                                          </p:spTgt>
                                        </p:tgtEl>
                                        <p:attrNameLst>
                                          <p:attrName>style.visibility</p:attrName>
                                        </p:attrNameLst>
                                      </p:cBhvr>
                                      <p:to>
                                        <p:strVal val="visible"/>
                                      </p:to>
                                    </p:set>
                                    <p:anim calcmode="lin" valueType="num">
                                      <p:cBhvr>
                                        <p:cTn id="30" dur="500" fill="hold"/>
                                        <p:tgtEl>
                                          <p:spTgt spid="192515">
                                            <p:txEl>
                                              <p:pRg st="1" end="1"/>
                                            </p:txEl>
                                          </p:spTgt>
                                        </p:tgtEl>
                                        <p:attrNameLst>
                                          <p:attrName>ppt_w</p:attrName>
                                        </p:attrNameLst>
                                      </p:cBhvr>
                                      <p:tavLst>
                                        <p:tav tm="0">
                                          <p:val>
                                            <p:strVal val="#ppt_w*0.05"/>
                                          </p:val>
                                        </p:tav>
                                        <p:tav tm="100000">
                                          <p:val>
                                            <p:strVal val="#ppt_w"/>
                                          </p:val>
                                        </p:tav>
                                      </p:tavLst>
                                    </p:anim>
                                    <p:anim calcmode="lin" valueType="num">
                                      <p:cBhvr>
                                        <p:cTn id="31" dur="500" fill="hold"/>
                                        <p:tgtEl>
                                          <p:spTgt spid="192515">
                                            <p:txEl>
                                              <p:pRg st="1" end="1"/>
                                            </p:txEl>
                                          </p:spTgt>
                                        </p:tgtEl>
                                        <p:attrNameLst>
                                          <p:attrName>ppt_h</p:attrName>
                                        </p:attrNameLst>
                                      </p:cBhvr>
                                      <p:tavLst>
                                        <p:tav tm="0">
                                          <p:val>
                                            <p:strVal val="#ppt_h"/>
                                          </p:val>
                                        </p:tav>
                                        <p:tav tm="100000">
                                          <p:val>
                                            <p:strVal val="#ppt_h"/>
                                          </p:val>
                                        </p:tav>
                                      </p:tavLst>
                                    </p:anim>
                                    <p:anim calcmode="lin" valueType="num">
                                      <p:cBhvr>
                                        <p:cTn id="32" dur="500" fill="hold"/>
                                        <p:tgtEl>
                                          <p:spTgt spid="192515">
                                            <p:txEl>
                                              <p:pRg st="1" end="1"/>
                                            </p:txEl>
                                          </p:spTgt>
                                        </p:tgtEl>
                                        <p:attrNameLst>
                                          <p:attrName>ppt_x</p:attrName>
                                        </p:attrNameLst>
                                      </p:cBhvr>
                                      <p:tavLst>
                                        <p:tav tm="0">
                                          <p:val>
                                            <p:strVal val="#ppt_x-.2"/>
                                          </p:val>
                                        </p:tav>
                                        <p:tav tm="100000">
                                          <p:val>
                                            <p:strVal val="#ppt_x"/>
                                          </p:val>
                                        </p:tav>
                                      </p:tavLst>
                                    </p:anim>
                                    <p:anim calcmode="lin" valueType="num">
                                      <p:cBhvr>
                                        <p:cTn id="33" dur="500" fill="hold"/>
                                        <p:tgtEl>
                                          <p:spTgt spid="192515">
                                            <p:txEl>
                                              <p:pRg st="1" end="1"/>
                                            </p:txEl>
                                          </p:spTgt>
                                        </p:tgtEl>
                                        <p:attrNameLst>
                                          <p:attrName>ppt_y</p:attrName>
                                        </p:attrNameLst>
                                      </p:cBhvr>
                                      <p:tavLst>
                                        <p:tav tm="0">
                                          <p:val>
                                            <p:strVal val="#ppt_y"/>
                                          </p:val>
                                        </p:tav>
                                        <p:tav tm="100000">
                                          <p:val>
                                            <p:strVal val="#ppt_y"/>
                                          </p:val>
                                        </p:tav>
                                      </p:tavLst>
                                    </p:anim>
                                    <p:animEffect transition="in" filter="fade">
                                      <p:cBhvr>
                                        <p:cTn id="34" dur="500"/>
                                        <p:tgtEl>
                                          <p:spTgt spid="192515">
                                            <p:txEl>
                                              <p:pRg st="1" end="1"/>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4" presetClass="entr" presetSubtype="0" accel="100000" fill="hold" grpId="0" nodeType="clickEffect">
                                  <p:stCondLst>
                                    <p:cond delay="0"/>
                                  </p:stCondLst>
                                  <p:childTnLst>
                                    <p:set>
                                      <p:cBhvr>
                                        <p:cTn id="38" dur="1" fill="hold">
                                          <p:stCondLst>
                                            <p:cond delay="0"/>
                                          </p:stCondLst>
                                        </p:cTn>
                                        <p:tgtEl>
                                          <p:spTgt spid="192515">
                                            <p:txEl>
                                              <p:pRg st="3" end="3"/>
                                            </p:txEl>
                                          </p:spTgt>
                                        </p:tgtEl>
                                        <p:attrNameLst>
                                          <p:attrName>style.visibility</p:attrName>
                                        </p:attrNameLst>
                                      </p:cBhvr>
                                      <p:to>
                                        <p:strVal val="visible"/>
                                      </p:to>
                                    </p:set>
                                    <p:anim calcmode="lin" valueType="num">
                                      <p:cBhvr>
                                        <p:cTn id="39" dur="500" fill="hold"/>
                                        <p:tgtEl>
                                          <p:spTgt spid="192515">
                                            <p:txEl>
                                              <p:pRg st="3" end="3"/>
                                            </p:txEl>
                                          </p:spTgt>
                                        </p:tgtEl>
                                        <p:attrNameLst>
                                          <p:attrName>ppt_w</p:attrName>
                                        </p:attrNameLst>
                                      </p:cBhvr>
                                      <p:tavLst>
                                        <p:tav tm="0">
                                          <p:val>
                                            <p:strVal val="#ppt_w*0.05"/>
                                          </p:val>
                                        </p:tav>
                                        <p:tav tm="100000">
                                          <p:val>
                                            <p:strVal val="#ppt_w"/>
                                          </p:val>
                                        </p:tav>
                                      </p:tavLst>
                                    </p:anim>
                                    <p:anim calcmode="lin" valueType="num">
                                      <p:cBhvr>
                                        <p:cTn id="40" dur="500" fill="hold"/>
                                        <p:tgtEl>
                                          <p:spTgt spid="192515">
                                            <p:txEl>
                                              <p:pRg st="3" end="3"/>
                                            </p:txEl>
                                          </p:spTgt>
                                        </p:tgtEl>
                                        <p:attrNameLst>
                                          <p:attrName>ppt_h</p:attrName>
                                        </p:attrNameLst>
                                      </p:cBhvr>
                                      <p:tavLst>
                                        <p:tav tm="0">
                                          <p:val>
                                            <p:strVal val="#ppt_h"/>
                                          </p:val>
                                        </p:tav>
                                        <p:tav tm="100000">
                                          <p:val>
                                            <p:strVal val="#ppt_h"/>
                                          </p:val>
                                        </p:tav>
                                      </p:tavLst>
                                    </p:anim>
                                    <p:anim calcmode="lin" valueType="num">
                                      <p:cBhvr>
                                        <p:cTn id="41" dur="500" fill="hold"/>
                                        <p:tgtEl>
                                          <p:spTgt spid="192515">
                                            <p:txEl>
                                              <p:pRg st="3" end="3"/>
                                            </p:txEl>
                                          </p:spTgt>
                                        </p:tgtEl>
                                        <p:attrNameLst>
                                          <p:attrName>ppt_x</p:attrName>
                                        </p:attrNameLst>
                                      </p:cBhvr>
                                      <p:tavLst>
                                        <p:tav tm="0">
                                          <p:val>
                                            <p:strVal val="#ppt_x-.2"/>
                                          </p:val>
                                        </p:tav>
                                        <p:tav tm="100000">
                                          <p:val>
                                            <p:strVal val="#ppt_x"/>
                                          </p:val>
                                        </p:tav>
                                      </p:tavLst>
                                    </p:anim>
                                    <p:anim calcmode="lin" valueType="num">
                                      <p:cBhvr>
                                        <p:cTn id="42" dur="500" fill="hold"/>
                                        <p:tgtEl>
                                          <p:spTgt spid="192515">
                                            <p:txEl>
                                              <p:pRg st="3" end="3"/>
                                            </p:txEl>
                                          </p:spTgt>
                                        </p:tgtEl>
                                        <p:attrNameLst>
                                          <p:attrName>ppt_y</p:attrName>
                                        </p:attrNameLst>
                                      </p:cBhvr>
                                      <p:tavLst>
                                        <p:tav tm="0">
                                          <p:val>
                                            <p:strVal val="#ppt_y"/>
                                          </p:val>
                                        </p:tav>
                                        <p:tav tm="100000">
                                          <p:val>
                                            <p:strVal val="#ppt_y"/>
                                          </p:val>
                                        </p:tav>
                                      </p:tavLst>
                                    </p:anim>
                                    <p:animEffect transition="in" filter="fade">
                                      <p:cBhvr>
                                        <p:cTn id="43" dur="500"/>
                                        <p:tgtEl>
                                          <p:spTgt spid="192515">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4" presetClass="entr" presetSubtype="0" accel="100000" fill="hold" grpId="0" nodeType="clickEffect">
                                  <p:stCondLst>
                                    <p:cond delay="0"/>
                                  </p:stCondLst>
                                  <p:childTnLst>
                                    <p:set>
                                      <p:cBhvr>
                                        <p:cTn id="47" dur="1" fill="hold">
                                          <p:stCondLst>
                                            <p:cond delay="0"/>
                                          </p:stCondLst>
                                        </p:cTn>
                                        <p:tgtEl>
                                          <p:spTgt spid="192515">
                                            <p:txEl>
                                              <p:pRg st="4" end="4"/>
                                            </p:txEl>
                                          </p:spTgt>
                                        </p:tgtEl>
                                        <p:attrNameLst>
                                          <p:attrName>style.visibility</p:attrName>
                                        </p:attrNameLst>
                                      </p:cBhvr>
                                      <p:to>
                                        <p:strVal val="visible"/>
                                      </p:to>
                                    </p:set>
                                    <p:anim calcmode="lin" valueType="num">
                                      <p:cBhvr>
                                        <p:cTn id="48" dur="500" fill="hold"/>
                                        <p:tgtEl>
                                          <p:spTgt spid="192515">
                                            <p:txEl>
                                              <p:pRg st="4" end="4"/>
                                            </p:txEl>
                                          </p:spTgt>
                                        </p:tgtEl>
                                        <p:attrNameLst>
                                          <p:attrName>ppt_w</p:attrName>
                                        </p:attrNameLst>
                                      </p:cBhvr>
                                      <p:tavLst>
                                        <p:tav tm="0">
                                          <p:val>
                                            <p:strVal val="#ppt_w*0.05"/>
                                          </p:val>
                                        </p:tav>
                                        <p:tav tm="100000">
                                          <p:val>
                                            <p:strVal val="#ppt_w"/>
                                          </p:val>
                                        </p:tav>
                                      </p:tavLst>
                                    </p:anim>
                                    <p:anim calcmode="lin" valueType="num">
                                      <p:cBhvr>
                                        <p:cTn id="49" dur="500" fill="hold"/>
                                        <p:tgtEl>
                                          <p:spTgt spid="192515">
                                            <p:txEl>
                                              <p:pRg st="4" end="4"/>
                                            </p:txEl>
                                          </p:spTgt>
                                        </p:tgtEl>
                                        <p:attrNameLst>
                                          <p:attrName>ppt_h</p:attrName>
                                        </p:attrNameLst>
                                      </p:cBhvr>
                                      <p:tavLst>
                                        <p:tav tm="0">
                                          <p:val>
                                            <p:strVal val="#ppt_h"/>
                                          </p:val>
                                        </p:tav>
                                        <p:tav tm="100000">
                                          <p:val>
                                            <p:strVal val="#ppt_h"/>
                                          </p:val>
                                        </p:tav>
                                      </p:tavLst>
                                    </p:anim>
                                    <p:anim calcmode="lin" valueType="num">
                                      <p:cBhvr>
                                        <p:cTn id="50" dur="500" fill="hold"/>
                                        <p:tgtEl>
                                          <p:spTgt spid="192515">
                                            <p:txEl>
                                              <p:pRg st="4" end="4"/>
                                            </p:txEl>
                                          </p:spTgt>
                                        </p:tgtEl>
                                        <p:attrNameLst>
                                          <p:attrName>ppt_x</p:attrName>
                                        </p:attrNameLst>
                                      </p:cBhvr>
                                      <p:tavLst>
                                        <p:tav tm="0">
                                          <p:val>
                                            <p:strVal val="#ppt_x-.2"/>
                                          </p:val>
                                        </p:tav>
                                        <p:tav tm="100000">
                                          <p:val>
                                            <p:strVal val="#ppt_x"/>
                                          </p:val>
                                        </p:tav>
                                      </p:tavLst>
                                    </p:anim>
                                    <p:anim calcmode="lin" valueType="num">
                                      <p:cBhvr>
                                        <p:cTn id="51" dur="500" fill="hold"/>
                                        <p:tgtEl>
                                          <p:spTgt spid="192515">
                                            <p:txEl>
                                              <p:pRg st="4" end="4"/>
                                            </p:txEl>
                                          </p:spTgt>
                                        </p:tgtEl>
                                        <p:attrNameLst>
                                          <p:attrName>ppt_y</p:attrName>
                                        </p:attrNameLst>
                                      </p:cBhvr>
                                      <p:tavLst>
                                        <p:tav tm="0">
                                          <p:val>
                                            <p:strVal val="#ppt_y"/>
                                          </p:val>
                                        </p:tav>
                                        <p:tav tm="100000">
                                          <p:val>
                                            <p:strVal val="#ppt_y"/>
                                          </p:val>
                                        </p:tav>
                                      </p:tavLst>
                                    </p:anim>
                                    <p:animEffect transition="in" filter="fade">
                                      <p:cBhvr>
                                        <p:cTn id="52" dur="500"/>
                                        <p:tgtEl>
                                          <p:spTgt spid="192515">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4" presetClass="entr" presetSubtype="0" accel="100000" fill="hold" grpId="0" nodeType="clickEffect">
                                  <p:stCondLst>
                                    <p:cond delay="0"/>
                                  </p:stCondLst>
                                  <p:childTnLst>
                                    <p:set>
                                      <p:cBhvr>
                                        <p:cTn id="56" dur="1" fill="hold">
                                          <p:stCondLst>
                                            <p:cond delay="0"/>
                                          </p:stCondLst>
                                        </p:cTn>
                                        <p:tgtEl>
                                          <p:spTgt spid="192515">
                                            <p:txEl>
                                              <p:pRg st="5" end="5"/>
                                            </p:txEl>
                                          </p:spTgt>
                                        </p:tgtEl>
                                        <p:attrNameLst>
                                          <p:attrName>style.visibility</p:attrName>
                                        </p:attrNameLst>
                                      </p:cBhvr>
                                      <p:to>
                                        <p:strVal val="visible"/>
                                      </p:to>
                                    </p:set>
                                    <p:anim calcmode="lin" valueType="num">
                                      <p:cBhvr>
                                        <p:cTn id="57" dur="500" fill="hold"/>
                                        <p:tgtEl>
                                          <p:spTgt spid="192515">
                                            <p:txEl>
                                              <p:pRg st="5" end="5"/>
                                            </p:txEl>
                                          </p:spTgt>
                                        </p:tgtEl>
                                        <p:attrNameLst>
                                          <p:attrName>ppt_w</p:attrName>
                                        </p:attrNameLst>
                                      </p:cBhvr>
                                      <p:tavLst>
                                        <p:tav tm="0">
                                          <p:val>
                                            <p:strVal val="#ppt_w*0.05"/>
                                          </p:val>
                                        </p:tav>
                                        <p:tav tm="100000">
                                          <p:val>
                                            <p:strVal val="#ppt_w"/>
                                          </p:val>
                                        </p:tav>
                                      </p:tavLst>
                                    </p:anim>
                                    <p:anim calcmode="lin" valueType="num">
                                      <p:cBhvr>
                                        <p:cTn id="58" dur="500" fill="hold"/>
                                        <p:tgtEl>
                                          <p:spTgt spid="192515">
                                            <p:txEl>
                                              <p:pRg st="5" end="5"/>
                                            </p:txEl>
                                          </p:spTgt>
                                        </p:tgtEl>
                                        <p:attrNameLst>
                                          <p:attrName>ppt_h</p:attrName>
                                        </p:attrNameLst>
                                      </p:cBhvr>
                                      <p:tavLst>
                                        <p:tav tm="0">
                                          <p:val>
                                            <p:strVal val="#ppt_h"/>
                                          </p:val>
                                        </p:tav>
                                        <p:tav tm="100000">
                                          <p:val>
                                            <p:strVal val="#ppt_h"/>
                                          </p:val>
                                        </p:tav>
                                      </p:tavLst>
                                    </p:anim>
                                    <p:anim calcmode="lin" valueType="num">
                                      <p:cBhvr>
                                        <p:cTn id="59" dur="500" fill="hold"/>
                                        <p:tgtEl>
                                          <p:spTgt spid="192515">
                                            <p:txEl>
                                              <p:pRg st="5" end="5"/>
                                            </p:txEl>
                                          </p:spTgt>
                                        </p:tgtEl>
                                        <p:attrNameLst>
                                          <p:attrName>ppt_x</p:attrName>
                                        </p:attrNameLst>
                                      </p:cBhvr>
                                      <p:tavLst>
                                        <p:tav tm="0">
                                          <p:val>
                                            <p:strVal val="#ppt_x-.2"/>
                                          </p:val>
                                        </p:tav>
                                        <p:tav tm="100000">
                                          <p:val>
                                            <p:strVal val="#ppt_x"/>
                                          </p:val>
                                        </p:tav>
                                      </p:tavLst>
                                    </p:anim>
                                    <p:anim calcmode="lin" valueType="num">
                                      <p:cBhvr>
                                        <p:cTn id="60" dur="500" fill="hold"/>
                                        <p:tgtEl>
                                          <p:spTgt spid="192515">
                                            <p:txEl>
                                              <p:pRg st="5" end="5"/>
                                            </p:txEl>
                                          </p:spTgt>
                                        </p:tgtEl>
                                        <p:attrNameLst>
                                          <p:attrName>ppt_y</p:attrName>
                                        </p:attrNameLst>
                                      </p:cBhvr>
                                      <p:tavLst>
                                        <p:tav tm="0">
                                          <p:val>
                                            <p:strVal val="#ppt_y"/>
                                          </p:val>
                                        </p:tav>
                                        <p:tav tm="100000">
                                          <p:val>
                                            <p:strVal val="#ppt_y"/>
                                          </p:val>
                                        </p:tav>
                                      </p:tavLst>
                                    </p:anim>
                                    <p:animEffect transition="in" filter="fade">
                                      <p:cBhvr>
                                        <p:cTn id="61" dur="500"/>
                                        <p:tgtEl>
                                          <p:spTgt spid="192515">
                                            <p:txEl>
                                              <p:pRg st="5" end="5"/>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54" presetClass="entr" presetSubtype="0" accel="100000" fill="hold" grpId="0" nodeType="clickEffect">
                                  <p:stCondLst>
                                    <p:cond delay="0"/>
                                  </p:stCondLst>
                                  <p:childTnLst>
                                    <p:set>
                                      <p:cBhvr>
                                        <p:cTn id="65" dur="1" fill="hold">
                                          <p:stCondLst>
                                            <p:cond delay="0"/>
                                          </p:stCondLst>
                                        </p:cTn>
                                        <p:tgtEl>
                                          <p:spTgt spid="192515">
                                            <p:txEl>
                                              <p:pRg st="6" end="6"/>
                                            </p:txEl>
                                          </p:spTgt>
                                        </p:tgtEl>
                                        <p:attrNameLst>
                                          <p:attrName>style.visibility</p:attrName>
                                        </p:attrNameLst>
                                      </p:cBhvr>
                                      <p:to>
                                        <p:strVal val="visible"/>
                                      </p:to>
                                    </p:set>
                                    <p:anim calcmode="lin" valueType="num">
                                      <p:cBhvr>
                                        <p:cTn id="66" dur="500" fill="hold"/>
                                        <p:tgtEl>
                                          <p:spTgt spid="192515">
                                            <p:txEl>
                                              <p:pRg st="6" end="6"/>
                                            </p:txEl>
                                          </p:spTgt>
                                        </p:tgtEl>
                                        <p:attrNameLst>
                                          <p:attrName>ppt_w</p:attrName>
                                        </p:attrNameLst>
                                      </p:cBhvr>
                                      <p:tavLst>
                                        <p:tav tm="0">
                                          <p:val>
                                            <p:strVal val="#ppt_w*0.05"/>
                                          </p:val>
                                        </p:tav>
                                        <p:tav tm="100000">
                                          <p:val>
                                            <p:strVal val="#ppt_w"/>
                                          </p:val>
                                        </p:tav>
                                      </p:tavLst>
                                    </p:anim>
                                    <p:anim calcmode="lin" valueType="num">
                                      <p:cBhvr>
                                        <p:cTn id="67" dur="500" fill="hold"/>
                                        <p:tgtEl>
                                          <p:spTgt spid="192515">
                                            <p:txEl>
                                              <p:pRg st="6" end="6"/>
                                            </p:txEl>
                                          </p:spTgt>
                                        </p:tgtEl>
                                        <p:attrNameLst>
                                          <p:attrName>ppt_h</p:attrName>
                                        </p:attrNameLst>
                                      </p:cBhvr>
                                      <p:tavLst>
                                        <p:tav tm="0">
                                          <p:val>
                                            <p:strVal val="#ppt_h"/>
                                          </p:val>
                                        </p:tav>
                                        <p:tav tm="100000">
                                          <p:val>
                                            <p:strVal val="#ppt_h"/>
                                          </p:val>
                                        </p:tav>
                                      </p:tavLst>
                                    </p:anim>
                                    <p:anim calcmode="lin" valueType="num">
                                      <p:cBhvr>
                                        <p:cTn id="68" dur="500" fill="hold"/>
                                        <p:tgtEl>
                                          <p:spTgt spid="192515">
                                            <p:txEl>
                                              <p:pRg st="6" end="6"/>
                                            </p:txEl>
                                          </p:spTgt>
                                        </p:tgtEl>
                                        <p:attrNameLst>
                                          <p:attrName>ppt_x</p:attrName>
                                        </p:attrNameLst>
                                      </p:cBhvr>
                                      <p:tavLst>
                                        <p:tav tm="0">
                                          <p:val>
                                            <p:strVal val="#ppt_x-.2"/>
                                          </p:val>
                                        </p:tav>
                                        <p:tav tm="100000">
                                          <p:val>
                                            <p:strVal val="#ppt_x"/>
                                          </p:val>
                                        </p:tav>
                                      </p:tavLst>
                                    </p:anim>
                                    <p:anim calcmode="lin" valueType="num">
                                      <p:cBhvr>
                                        <p:cTn id="69" dur="500" fill="hold"/>
                                        <p:tgtEl>
                                          <p:spTgt spid="192515">
                                            <p:txEl>
                                              <p:pRg st="6" end="6"/>
                                            </p:txEl>
                                          </p:spTgt>
                                        </p:tgtEl>
                                        <p:attrNameLst>
                                          <p:attrName>ppt_y</p:attrName>
                                        </p:attrNameLst>
                                      </p:cBhvr>
                                      <p:tavLst>
                                        <p:tav tm="0">
                                          <p:val>
                                            <p:strVal val="#ppt_y"/>
                                          </p:val>
                                        </p:tav>
                                        <p:tav tm="100000">
                                          <p:val>
                                            <p:strVal val="#ppt_y"/>
                                          </p:val>
                                        </p:tav>
                                      </p:tavLst>
                                    </p:anim>
                                    <p:animEffect transition="in" filter="fade">
                                      <p:cBhvr>
                                        <p:cTn id="70" dur="500"/>
                                        <p:tgtEl>
                                          <p:spTgt spid="192515">
                                            <p:txEl>
                                              <p:pRg st="6" end="6"/>
                                            </p:txEl>
                                          </p:spTgt>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54" presetClass="entr" presetSubtype="0" accel="100000" fill="hold" grpId="0" nodeType="clickEffect">
                                  <p:stCondLst>
                                    <p:cond delay="0"/>
                                  </p:stCondLst>
                                  <p:childTnLst>
                                    <p:set>
                                      <p:cBhvr>
                                        <p:cTn id="74" dur="1" fill="hold">
                                          <p:stCondLst>
                                            <p:cond delay="0"/>
                                          </p:stCondLst>
                                        </p:cTn>
                                        <p:tgtEl>
                                          <p:spTgt spid="192515">
                                            <p:txEl>
                                              <p:pRg st="7" end="7"/>
                                            </p:txEl>
                                          </p:spTgt>
                                        </p:tgtEl>
                                        <p:attrNameLst>
                                          <p:attrName>style.visibility</p:attrName>
                                        </p:attrNameLst>
                                      </p:cBhvr>
                                      <p:to>
                                        <p:strVal val="visible"/>
                                      </p:to>
                                    </p:set>
                                    <p:anim calcmode="lin" valueType="num">
                                      <p:cBhvr>
                                        <p:cTn id="75" dur="500" fill="hold"/>
                                        <p:tgtEl>
                                          <p:spTgt spid="192515">
                                            <p:txEl>
                                              <p:pRg st="7" end="7"/>
                                            </p:txEl>
                                          </p:spTgt>
                                        </p:tgtEl>
                                        <p:attrNameLst>
                                          <p:attrName>ppt_w</p:attrName>
                                        </p:attrNameLst>
                                      </p:cBhvr>
                                      <p:tavLst>
                                        <p:tav tm="0">
                                          <p:val>
                                            <p:strVal val="#ppt_w*0.05"/>
                                          </p:val>
                                        </p:tav>
                                        <p:tav tm="100000">
                                          <p:val>
                                            <p:strVal val="#ppt_w"/>
                                          </p:val>
                                        </p:tav>
                                      </p:tavLst>
                                    </p:anim>
                                    <p:anim calcmode="lin" valueType="num">
                                      <p:cBhvr>
                                        <p:cTn id="76" dur="500" fill="hold"/>
                                        <p:tgtEl>
                                          <p:spTgt spid="192515">
                                            <p:txEl>
                                              <p:pRg st="7" end="7"/>
                                            </p:txEl>
                                          </p:spTgt>
                                        </p:tgtEl>
                                        <p:attrNameLst>
                                          <p:attrName>ppt_h</p:attrName>
                                        </p:attrNameLst>
                                      </p:cBhvr>
                                      <p:tavLst>
                                        <p:tav tm="0">
                                          <p:val>
                                            <p:strVal val="#ppt_h"/>
                                          </p:val>
                                        </p:tav>
                                        <p:tav tm="100000">
                                          <p:val>
                                            <p:strVal val="#ppt_h"/>
                                          </p:val>
                                        </p:tav>
                                      </p:tavLst>
                                    </p:anim>
                                    <p:anim calcmode="lin" valueType="num">
                                      <p:cBhvr>
                                        <p:cTn id="77" dur="500" fill="hold"/>
                                        <p:tgtEl>
                                          <p:spTgt spid="192515">
                                            <p:txEl>
                                              <p:pRg st="7" end="7"/>
                                            </p:txEl>
                                          </p:spTgt>
                                        </p:tgtEl>
                                        <p:attrNameLst>
                                          <p:attrName>ppt_x</p:attrName>
                                        </p:attrNameLst>
                                      </p:cBhvr>
                                      <p:tavLst>
                                        <p:tav tm="0">
                                          <p:val>
                                            <p:strVal val="#ppt_x-.2"/>
                                          </p:val>
                                        </p:tav>
                                        <p:tav tm="100000">
                                          <p:val>
                                            <p:strVal val="#ppt_x"/>
                                          </p:val>
                                        </p:tav>
                                      </p:tavLst>
                                    </p:anim>
                                    <p:anim calcmode="lin" valueType="num">
                                      <p:cBhvr>
                                        <p:cTn id="78" dur="500" fill="hold"/>
                                        <p:tgtEl>
                                          <p:spTgt spid="192515">
                                            <p:txEl>
                                              <p:pRg st="7" end="7"/>
                                            </p:txEl>
                                          </p:spTgt>
                                        </p:tgtEl>
                                        <p:attrNameLst>
                                          <p:attrName>ppt_y</p:attrName>
                                        </p:attrNameLst>
                                      </p:cBhvr>
                                      <p:tavLst>
                                        <p:tav tm="0">
                                          <p:val>
                                            <p:strVal val="#ppt_y"/>
                                          </p:val>
                                        </p:tav>
                                        <p:tav tm="100000">
                                          <p:val>
                                            <p:strVal val="#ppt_y"/>
                                          </p:val>
                                        </p:tav>
                                      </p:tavLst>
                                    </p:anim>
                                    <p:animEffect transition="in" filter="fade">
                                      <p:cBhvr>
                                        <p:cTn id="79" dur="500"/>
                                        <p:tgtEl>
                                          <p:spTgt spid="192515">
                                            <p:txEl>
                                              <p:pRg st="7" end="7"/>
                                            </p:txEl>
                                          </p:spTgt>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54" presetClass="entr" presetSubtype="0" accel="100000" fill="hold" grpId="0" nodeType="clickEffect">
                                  <p:stCondLst>
                                    <p:cond delay="0"/>
                                  </p:stCondLst>
                                  <p:childTnLst>
                                    <p:set>
                                      <p:cBhvr>
                                        <p:cTn id="83" dur="1" fill="hold">
                                          <p:stCondLst>
                                            <p:cond delay="0"/>
                                          </p:stCondLst>
                                        </p:cTn>
                                        <p:tgtEl>
                                          <p:spTgt spid="192515">
                                            <p:txEl>
                                              <p:pRg st="8" end="8"/>
                                            </p:txEl>
                                          </p:spTgt>
                                        </p:tgtEl>
                                        <p:attrNameLst>
                                          <p:attrName>style.visibility</p:attrName>
                                        </p:attrNameLst>
                                      </p:cBhvr>
                                      <p:to>
                                        <p:strVal val="visible"/>
                                      </p:to>
                                    </p:set>
                                    <p:anim calcmode="lin" valueType="num">
                                      <p:cBhvr>
                                        <p:cTn id="84" dur="500" fill="hold"/>
                                        <p:tgtEl>
                                          <p:spTgt spid="192515">
                                            <p:txEl>
                                              <p:pRg st="8" end="8"/>
                                            </p:txEl>
                                          </p:spTgt>
                                        </p:tgtEl>
                                        <p:attrNameLst>
                                          <p:attrName>ppt_w</p:attrName>
                                        </p:attrNameLst>
                                      </p:cBhvr>
                                      <p:tavLst>
                                        <p:tav tm="0">
                                          <p:val>
                                            <p:strVal val="#ppt_w*0.05"/>
                                          </p:val>
                                        </p:tav>
                                        <p:tav tm="100000">
                                          <p:val>
                                            <p:strVal val="#ppt_w"/>
                                          </p:val>
                                        </p:tav>
                                      </p:tavLst>
                                    </p:anim>
                                    <p:anim calcmode="lin" valueType="num">
                                      <p:cBhvr>
                                        <p:cTn id="85" dur="500" fill="hold"/>
                                        <p:tgtEl>
                                          <p:spTgt spid="192515">
                                            <p:txEl>
                                              <p:pRg st="8" end="8"/>
                                            </p:txEl>
                                          </p:spTgt>
                                        </p:tgtEl>
                                        <p:attrNameLst>
                                          <p:attrName>ppt_h</p:attrName>
                                        </p:attrNameLst>
                                      </p:cBhvr>
                                      <p:tavLst>
                                        <p:tav tm="0">
                                          <p:val>
                                            <p:strVal val="#ppt_h"/>
                                          </p:val>
                                        </p:tav>
                                        <p:tav tm="100000">
                                          <p:val>
                                            <p:strVal val="#ppt_h"/>
                                          </p:val>
                                        </p:tav>
                                      </p:tavLst>
                                    </p:anim>
                                    <p:anim calcmode="lin" valueType="num">
                                      <p:cBhvr>
                                        <p:cTn id="86" dur="500" fill="hold"/>
                                        <p:tgtEl>
                                          <p:spTgt spid="192515">
                                            <p:txEl>
                                              <p:pRg st="8" end="8"/>
                                            </p:txEl>
                                          </p:spTgt>
                                        </p:tgtEl>
                                        <p:attrNameLst>
                                          <p:attrName>ppt_x</p:attrName>
                                        </p:attrNameLst>
                                      </p:cBhvr>
                                      <p:tavLst>
                                        <p:tav tm="0">
                                          <p:val>
                                            <p:strVal val="#ppt_x-.2"/>
                                          </p:val>
                                        </p:tav>
                                        <p:tav tm="100000">
                                          <p:val>
                                            <p:strVal val="#ppt_x"/>
                                          </p:val>
                                        </p:tav>
                                      </p:tavLst>
                                    </p:anim>
                                    <p:anim calcmode="lin" valueType="num">
                                      <p:cBhvr>
                                        <p:cTn id="87" dur="500" fill="hold"/>
                                        <p:tgtEl>
                                          <p:spTgt spid="192515">
                                            <p:txEl>
                                              <p:pRg st="8" end="8"/>
                                            </p:txEl>
                                          </p:spTgt>
                                        </p:tgtEl>
                                        <p:attrNameLst>
                                          <p:attrName>ppt_y</p:attrName>
                                        </p:attrNameLst>
                                      </p:cBhvr>
                                      <p:tavLst>
                                        <p:tav tm="0">
                                          <p:val>
                                            <p:strVal val="#ppt_y"/>
                                          </p:val>
                                        </p:tav>
                                        <p:tav tm="100000">
                                          <p:val>
                                            <p:strVal val="#ppt_y"/>
                                          </p:val>
                                        </p:tav>
                                      </p:tavLst>
                                    </p:anim>
                                    <p:animEffect transition="in" filter="fade">
                                      <p:cBhvr>
                                        <p:cTn id="88" dur="500"/>
                                        <p:tgtEl>
                                          <p:spTgt spid="192515">
                                            <p:txEl>
                                              <p:pRg st="8" end="8"/>
                                            </p:txEl>
                                          </p:spTgt>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34" presetClass="entr" presetSubtype="0" fill="hold" grpId="0" nodeType="clickEffect">
                                  <p:stCondLst>
                                    <p:cond delay="0"/>
                                  </p:stCondLst>
                                  <p:childTnLst>
                                    <p:set>
                                      <p:cBhvr>
                                        <p:cTn id="92" dur="1" fill="hold">
                                          <p:stCondLst>
                                            <p:cond delay="0"/>
                                          </p:stCondLst>
                                        </p:cTn>
                                        <p:tgtEl>
                                          <p:spTgt spid="192517"/>
                                        </p:tgtEl>
                                        <p:attrNameLst>
                                          <p:attrName>style.visibility</p:attrName>
                                        </p:attrNameLst>
                                      </p:cBhvr>
                                      <p:to>
                                        <p:strVal val="visible"/>
                                      </p:to>
                                    </p:set>
                                    <p:anim from="(-#ppt_w/2)" to="(#ppt_x)" calcmode="lin" valueType="num">
                                      <p:cBhvr>
                                        <p:cTn id="93" dur="600" fill="hold">
                                          <p:stCondLst>
                                            <p:cond delay="0"/>
                                          </p:stCondLst>
                                        </p:cTn>
                                        <p:tgtEl>
                                          <p:spTgt spid="192517"/>
                                        </p:tgtEl>
                                        <p:attrNameLst>
                                          <p:attrName>ppt_x</p:attrName>
                                        </p:attrNameLst>
                                      </p:cBhvr>
                                    </p:anim>
                                    <p:anim from="0" to="-1.0" calcmode="lin" valueType="num">
                                      <p:cBhvr>
                                        <p:cTn id="94" dur="200" decel="50000" autoRev="1" fill="hold">
                                          <p:stCondLst>
                                            <p:cond delay="600"/>
                                          </p:stCondLst>
                                        </p:cTn>
                                        <p:tgtEl>
                                          <p:spTgt spid="192517"/>
                                        </p:tgtEl>
                                        <p:attrNameLst>
                                          <p:attrName>xshear</p:attrName>
                                        </p:attrNameLst>
                                      </p:cBhvr>
                                    </p:anim>
                                    <p:animScale>
                                      <p:cBhvr>
                                        <p:cTn id="95" dur="200" decel="100000" autoRev="1" fill="hold">
                                          <p:stCondLst>
                                            <p:cond delay="600"/>
                                          </p:stCondLst>
                                        </p:cTn>
                                        <p:tgtEl>
                                          <p:spTgt spid="192517"/>
                                        </p:tgtEl>
                                      </p:cBhvr>
                                      <p:from x="100000" y="100000"/>
                                      <p:to x="80000" y="100000"/>
                                    </p:animScale>
                                    <p:anim by="(#ppt_h/3+#ppt_w*0.1)" calcmode="lin" valueType="num">
                                      <p:cBhvr additive="sum">
                                        <p:cTn id="96" dur="200" decel="100000" autoRev="1" fill="hold">
                                          <p:stCondLst>
                                            <p:cond delay="600"/>
                                          </p:stCondLst>
                                        </p:cTn>
                                        <p:tgtEl>
                                          <p:spTgt spid="192517"/>
                                        </p:tgtEl>
                                        <p:attrNameLst>
                                          <p:attrName>ppt_x</p:attrName>
                                        </p:attrNameLst>
                                      </p:cBhvr>
                                    </p:anim>
                                  </p:childTnLst>
                                  <p:subTnLst>
                                    <p:audio>
                                      <p:cMediaNode>
                                        <p:cTn display="0" masterRel="sameClick">
                                          <p:stCondLst>
                                            <p:cond evt="begin" delay="0">
                                              <p:tn val="91"/>
                                            </p:cond>
                                          </p:stCondLst>
                                          <p:endCondLst>
                                            <p:cond evt="onStopAudio" delay="0">
                                              <p:tgtEl>
                                                <p:sldTgt/>
                                              </p:tgtEl>
                                            </p:cond>
                                          </p:endCondLst>
                                        </p:cTn>
                                        <p:tgtEl>
                                          <p:sndTgt r:embed="rId3" name="Opening"/>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4" grpId="0" animBg="1"/>
      <p:bldP spid="192515" grpId="0" build="p"/>
      <p:bldP spid="1925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609600" y="304800"/>
            <a:ext cx="7848600" cy="1447800"/>
          </a:xfrm>
          <a:solidFill>
            <a:srgbClr val="FFFF99"/>
          </a:solidFill>
        </p:spPr>
        <p:txBody>
          <a:bodyPr/>
          <a:lstStyle/>
          <a:p>
            <a:r>
              <a:rPr lang="es-ES" b="1"/>
              <a:t>NUEVE COMPETENCIAS BÁSICAS</a:t>
            </a:r>
            <a:endParaRPr lang="es-ES"/>
          </a:p>
        </p:txBody>
      </p:sp>
      <p:sp>
        <p:nvSpPr>
          <p:cNvPr id="65539" name="Rectangle 3"/>
          <p:cNvSpPr>
            <a:spLocks noGrp="1" noChangeArrowheads="1"/>
          </p:cNvSpPr>
          <p:nvPr>
            <p:ph type="body" idx="1"/>
          </p:nvPr>
        </p:nvSpPr>
        <p:spPr>
          <a:xfrm>
            <a:off x="381000" y="2133600"/>
            <a:ext cx="8458200" cy="4724400"/>
          </a:xfrm>
          <a:gradFill rotWithShape="1">
            <a:gsLst>
              <a:gs pos="0">
                <a:srgbClr val="FFFF00"/>
              </a:gs>
              <a:gs pos="100000">
                <a:schemeClr val="bg1"/>
              </a:gs>
            </a:gsLst>
            <a:lin ang="5400000" scaled="1"/>
          </a:gradFill>
        </p:spPr>
        <p:txBody>
          <a:bodyPr/>
          <a:lstStyle/>
          <a:p>
            <a:pPr marL="571500" indent="-571500">
              <a:lnSpc>
                <a:spcPct val="80000"/>
              </a:lnSpc>
              <a:buFontTx/>
              <a:buNone/>
            </a:pPr>
            <a:endParaRPr lang="es-ES" sz="1800" dirty="0"/>
          </a:p>
          <a:p>
            <a:pPr marL="571500" indent="-571500">
              <a:lnSpc>
                <a:spcPct val="80000"/>
              </a:lnSpc>
              <a:buFont typeface="Wingdings" charset="0"/>
              <a:buNone/>
            </a:pPr>
            <a:r>
              <a:rPr lang="es-ES" sz="2400" b="1" dirty="0">
                <a:solidFill>
                  <a:srgbClr val="0033CC"/>
                </a:solidFill>
              </a:rPr>
              <a:t>1. C</a:t>
            </a:r>
            <a:r>
              <a:rPr lang="es-ES" sz="2400" b="1" dirty="0" smtClean="0"/>
              <a:t>omunicación </a:t>
            </a:r>
            <a:r>
              <a:rPr lang="es-ES" sz="2400" b="1" dirty="0"/>
              <a:t>lingüística</a:t>
            </a:r>
          </a:p>
          <a:p>
            <a:pPr marL="571500" indent="-571500">
              <a:lnSpc>
                <a:spcPct val="80000"/>
              </a:lnSpc>
              <a:buFont typeface="Wingdings" charset="0"/>
              <a:buNone/>
            </a:pPr>
            <a:r>
              <a:rPr lang="es-ES" sz="2400" b="1" dirty="0">
                <a:solidFill>
                  <a:srgbClr val="0033CC"/>
                </a:solidFill>
              </a:rPr>
              <a:t>2. M</a:t>
            </a:r>
            <a:r>
              <a:rPr lang="es-ES" sz="2400" b="1" dirty="0" smtClean="0">
                <a:solidFill>
                  <a:srgbClr val="0033CC"/>
                </a:solidFill>
              </a:rPr>
              <a:t>atemática </a:t>
            </a:r>
            <a:r>
              <a:rPr lang="es-ES" sz="2400" b="1" dirty="0">
                <a:solidFill>
                  <a:srgbClr val="0033CC"/>
                </a:solidFill>
              </a:rPr>
              <a:t>y l</a:t>
            </a:r>
            <a:r>
              <a:rPr lang="es-ES" altLang="ja-JP" sz="2400" b="1" dirty="0">
                <a:solidFill>
                  <a:srgbClr val="0033CC"/>
                </a:solidFill>
              </a:rPr>
              <a:t>ó</a:t>
            </a:r>
            <a:r>
              <a:rPr lang="es-ES" sz="2400" b="1" dirty="0">
                <a:solidFill>
                  <a:srgbClr val="0033CC"/>
                </a:solidFill>
              </a:rPr>
              <a:t>gica</a:t>
            </a:r>
          </a:p>
          <a:p>
            <a:pPr marL="571500" indent="-571500">
              <a:lnSpc>
                <a:spcPct val="80000"/>
              </a:lnSpc>
              <a:buFont typeface="Wingdings" charset="0"/>
              <a:buNone/>
            </a:pPr>
            <a:r>
              <a:rPr lang="es-ES" sz="2400" b="1" dirty="0">
                <a:solidFill>
                  <a:srgbClr val="0033CC"/>
                </a:solidFill>
              </a:rPr>
              <a:t>3. </a:t>
            </a:r>
            <a:r>
              <a:rPr lang="es-ES" sz="2400" b="1" dirty="0">
                <a:solidFill>
                  <a:srgbClr val="000000"/>
                </a:solidFill>
              </a:rPr>
              <a:t>E</a:t>
            </a:r>
            <a:r>
              <a:rPr lang="es-ES" sz="2400" b="1" dirty="0" smtClean="0">
                <a:solidFill>
                  <a:srgbClr val="000000"/>
                </a:solidFill>
              </a:rPr>
              <a:t>l </a:t>
            </a:r>
            <a:r>
              <a:rPr lang="es-ES" sz="2400" b="1" dirty="0">
                <a:solidFill>
                  <a:srgbClr val="000000"/>
                </a:solidFill>
              </a:rPr>
              <a:t>conocimiento y la interacción con el mundo físico</a:t>
            </a:r>
          </a:p>
          <a:p>
            <a:pPr marL="571500" indent="-571500">
              <a:lnSpc>
                <a:spcPct val="80000"/>
              </a:lnSpc>
              <a:buFont typeface="Wingdings" charset="0"/>
              <a:buNone/>
            </a:pPr>
            <a:r>
              <a:rPr lang="es-ES" sz="2400" b="1" dirty="0">
                <a:solidFill>
                  <a:srgbClr val="0033CC"/>
                </a:solidFill>
              </a:rPr>
              <a:t>4. Tratamiento de la información y competencia digital </a:t>
            </a:r>
          </a:p>
          <a:p>
            <a:pPr marL="571500" indent="-571500">
              <a:lnSpc>
                <a:spcPct val="80000"/>
              </a:lnSpc>
              <a:buFont typeface="Wingdings" charset="0"/>
              <a:buNone/>
            </a:pPr>
            <a:r>
              <a:rPr lang="es-ES" sz="2400" b="1" dirty="0">
                <a:solidFill>
                  <a:srgbClr val="0033CC"/>
                </a:solidFill>
              </a:rPr>
              <a:t>5. </a:t>
            </a:r>
            <a:r>
              <a:rPr lang="es-ES" sz="2400" b="1" dirty="0">
                <a:solidFill>
                  <a:srgbClr val="000000"/>
                </a:solidFill>
              </a:rPr>
              <a:t>S</a:t>
            </a:r>
            <a:r>
              <a:rPr lang="es-ES" sz="2400" b="1" dirty="0" smtClean="0">
                <a:solidFill>
                  <a:srgbClr val="000000"/>
                </a:solidFill>
              </a:rPr>
              <a:t>ocial </a:t>
            </a:r>
            <a:r>
              <a:rPr lang="es-ES" sz="2400" b="1" dirty="0">
                <a:solidFill>
                  <a:srgbClr val="000000"/>
                </a:solidFill>
              </a:rPr>
              <a:t>y ciudadana</a:t>
            </a:r>
          </a:p>
          <a:p>
            <a:pPr marL="571500" indent="-571500">
              <a:lnSpc>
                <a:spcPct val="80000"/>
              </a:lnSpc>
              <a:buFont typeface="Wingdings" charset="0"/>
              <a:buNone/>
            </a:pPr>
            <a:r>
              <a:rPr lang="es-ES" sz="2400" b="1" dirty="0">
                <a:solidFill>
                  <a:srgbClr val="0033CC"/>
                </a:solidFill>
              </a:rPr>
              <a:t>6. </a:t>
            </a:r>
            <a:r>
              <a:rPr lang="es-ES" sz="2400" b="1" dirty="0" smtClean="0">
                <a:solidFill>
                  <a:srgbClr val="0033CC"/>
                </a:solidFill>
              </a:rPr>
              <a:t>Cultural </a:t>
            </a:r>
            <a:r>
              <a:rPr lang="es-ES" sz="2400" b="1" dirty="0">
                <a:solidFill>
                  <a:srgbClr val="0033CC"/>
                </a:solidFill>
              </a:rPr>
              <a:t>y artística</a:t>
            </a:r>
          </a:p>
          <a:p>
            <a:pPr marL="571500" indent="-571500">
              <a:lnSpc>
                <a:spcPct val="80000"/>
              </a:lnSpc>
              <a:buFont typeface="Wingdings" charset="0"/>
              <a:buNone/>
            </a:pPr>
            <a:r>
              <a:rPr lang="es-ES" sz="2400" b="1" dirty="0">
                <a:solidFill>
                  <a:srgbClr val="0033CC"/>
                </a:solidFill>
              </a:rPr>
              <a:t>7. </a:t>
            </a:r>
            <a:r>
              <a:rPr lang="es-ES" sz="2400" b="1" dirty="0">
                <a:solidFill>
                  <a:srgbClr val="000000"/>
                </a:solidFill>
              </a:rPr>
              <a:t>Competencia para aprender a aprender</a:t>
            </a:r>
          </a:p>
          <a:p>
            <a:pPr marL="571500" indent="-571500">
              <a:lnSpc>
                <a:spcPct val="80000"/>
              </a:lnSpc>
              <a:buFont typeface="Wingdings" charset="0"/>
              <a:buNone/>
            </a:pPr>
            <a:r>
              <a:rPr lang="es-ES" sz="2400" b="1" dirty="0">
                <a:solidFill>
                  <a:srgbClr val="0033CC"/>
                </a:solidFill>
              </a:rPr>
              <a:t>8. Autonomía e iniciativa personal</a:t>
            </a:r>
          </a:p>
          <a:p>
            <a:pPr marL="571500" indent="-571500">
              <a:lnSpc>
                <a:spcPct val="80000"/>
              </a:lnSpc>
              <a:buFont typeface="Wingdings" charset="0"/>
              <a:buNone/>
            </a:pPr>
            <a:r>
              <a:rPr lang="es-ES" sz="2400" b="1" dirty="0">
                <a:solidFill>
                  <a:srgbClr val="0033CC"/>
                </a:solidFill>
              </a:rPr>
              <a:t>9. </a:t>
            </a:r>
            <a:r>
              <a:rPr lang="es-ES" sz="2400" b="1" dirty="0">
                <a:solidFill>
                  <a:srgbClr val="000000"/>
                </a:solidFill>
              </a:rPr>
              <a:t>Competencia </a:t>
            </a:r>
            <a:r>
              <a:rPr lang="es-ES" sz="2400" b="1" dirty="0" smtClean="0">
                <a:solidFill>
                  <a:srgbClr val="000000"/>
                </a:solidFill>
              </a:rPr>
              <a:t>emocional</a:t>
            </a:r>
          </a:p>
          <a:p>
            <a:pPr marL="571500" indent="-571500">
              <a:lnSpc>
                <a:spcPct val="80000"/>
              </a:lnSpc>
              <a:buFont typeface="Wingdings" charset="0"/>
              <a:buNone/>
            </a:pPr>
            <a:r>
              <a:rPr lang="es-ES" sz="2400" b="1" dirty="0" smtClean="0">
                <a:solidFill>
                  <a:srgbClr val="0033CC"/>
                </a:solidFill>
              </a:rPr>
              <a:t> </a:t>
            </a:r>
            <a:endParaRPr lang="es-ES" sz="2400" b="1" dirty="0">
              <a:solidFill>
                <a:srgbClr val="0033CC"/>
              </a:solidFill>
            </a:endParaRPr>
          </a:p>
          <a:p>
            <a:pPr marL="571500" indent="-571500">
              <a:lnSpc>
                <a:spcPct val="80000"/>
              </a:lnSpc>
              <a:buFont typeface="Wingdings" charset="0"/>
              <a:buNone/>
            </a:pPr>
            <a:r>
              <a:rPr lang="es-ES" sz="2400" b="1" dirty="0" smtClean="0">
                <a:solidFill>
                  <a:srgbClr val="0033CC"/>
                </a:solidFill>
              </a:rPr>
              <a:t> </a:t>
            </a:r>
            <a:r>
              <a:rPr lang="es-ES" sz="2400" b="1" dirty="0" smtClean="0">
                <a:solidFill>
                  <a:srgbClr val="FF0000"/>
                </a:solidFill>
              </a:rPr>
              <a:t>El Sistema UNO apoya y transmita las 9 competencias.</a:t>
            </a:r>
            <a:endParaRPr lang="es-ES" sz="2400" b="1" dirty="0" smtClean="0">
              <a:solidFill>
                <a:srgbClr val="0033CC"/>
              </a:solidFill>
            </a:endParaRPr>
          </a:p>
          <a:p>
            <a:pPr marL="571500" indent="-571500">
              <a:lnSpc>
                <a:spcPct val="80000"/>
              </a:lnSpc>
              <a:buFont typeface="Wingdings" charset="0"/>
              <a:buNone/>
            </a:pPr>
            <a:endParaRPr lang="es-ES" sz="2400" b="1" dirty="0">
              <a:solidFill>
                <a:srgbClr val="0033CC"/>
              </a:solidFill>
            </a:endParaRPr>
          </a:p>
          <a:p>
            <a:pPr marL="571500" indent="-571500">
              <a:lnSpc>
                <a:spcPct val="90000"/>
              </a:lnSpc>
            </a:pPr>
            <a:endParaRPr lang="es-ES_tradnl" sz="2400" b="1" dirty="0"/>
          </a:p>
        </p:txBody>
      </p:sp>
    </p:spTree>
    <p:extLst>
      <p:ext uri="{BB962C8B-B14F-4D97-AF65-F5344CB8AC3E}">
        <p14:creationId xmlns:p14="http://schemas.microsoft.com/office/powerpoint/2010/main" val="37180325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5538"/>
                                        </p:tgtEl>
                                        <p:attrNameLst>
                                          <p:attrName>style.visibility</p:attrName>
                                        </p:attrNameLst>
                                      </p:cBhvr>
                                      <p:to>
                                        <p:strVal val="visible"/>
                                      </p:to>
                                    </p:set>
                                    <p:animEffect transition="in" filter="wipe(down)">
                                      <p:cBhvr>
                                        <p:cTn id="7" dur="580">
                                          <p:stCondLst>
                                            <p:cond delay="0"/>
                                          </p:stCondLst>
                                        </p:cTn>
                                        <p:tgtEl>
                                          <p:spTgt spid="65538"/>
                                        </p:tgtEl>
                                      </p:cBhvr>
                                    </p:animEffect>
                                    <p:anim calcmode="lin" valueType="num">
                                      <p:cBhvr>
                                        <p:cTn id="8" dur="1822" tmFilter="0,0; 0.14,0.36; 0.43,0.73; 0.71,0.91; 1.0,1.0">
                                          <p:stCondLst>
                                            <p:cond delay="0"/>
                                          </p:stCondLst>
                                        </p:cTn>
                                        <p:tgtEl>
                                          <p:spTgt spid="6553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553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553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553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5538"/>
                                        </p:tgtEl>
                                        <p:attrNameLst>
                                          <p:attrName>ppt_y</p:attrName>
                                        </p:attrNameLst>
                                      </p:cBhvr>
                                      <p:tavLst>
                                        <p:tav tm="0" fmla="#ppt_y-sin(pi*$)/81">
                                          <p:val>
                                            <p:fltVal val="0"/>
                                          </p:val>
                                        </p:tav>
                                        <p:tav tm="100000">
                                          <p:val>
                                            <p:fltVal val="1"/>
                                          </p:val>
                                        </p:tav>
                                      </p:tavLst>
                                    </p:anim>
                                    <p:animScale>
                                      <p:cBhvr>
                                        <p:cTn id="13" dur="26">
                                          <p:stCondLst>
                                            <p:cond delay="650"/>
                                          </p:stCondLst>
                                        </p:cTn>
                                        <p:tgtEl>
                                          <p:spTgt spid="65538"/>
                                        </p:tgtEl>
                                      </p:cBhvr>
                                      <p:to x="100000" y="60000"/>
                                    </p:animScale>
                                    <p:animScale>
                                      <p:cBhvr>
                                        <p:cTn id="14" dur="166" decel="50000">
                                          <p:stCondLst>
                                            <p:cond delay="676"/>
                                          </p:stCondLst>
                                        </p:cTn>
                                        <p:tgtEl>
                                          <p:spTgt spid="65538"/>
                                        </p:tgtEl>
                                      </p:cBhvr>
                                      <p:to x="100000" y="100000"/>
                                    </p:animScale>
                                    <p:animScale>
                                      <p:cBhvr>
                                        <p:cTn id="15" dur="26">
                                          <p:stCondLst>
                                            <p:cond delay="1312"/>
                                          </p:stCondLst>
                                        </p:cTn>
                                        <p:tgtEl>
                                          <p:spTgt spid="65538"/>
                                        </p:tgtEl>
                                      </p:cBhvr>
                                      <p:to x="100000" y="80000"/>
                                    </p:animScale>
                                    <p:animScale>
                                      <p:cBhvr>
                                        <p:cTn id="16" dur="166" decel="50000">
                                          <p:stCondLst>
                                            <p:cond delay="1338"/>
                                          </p:stCondLst>
                                        </p:cTn>
                                        <p:tgtEl>
                                          <p:spTgt spid="65538"/>
                                        </p:tgtEl>
                                      </p:cBhvr>
                                      <p:to x="100000" y="100000"/>
                                    </p:animScale>
                                    <p:animScale>
                                      <p:cBhvr>
                                        <p:cTn id="17" dur="26">
                                          <p:stCondLst>
                                            <p:cond delay="1642"/>
                                          </p:stCondLst>
                                        </p:cTn>
                                        <p:tgtEl>
                                          <p:spTgt spid="65538"/>
                                        </p:tgtEl>
                                      </p:cBhvr>
                                      <p:to x="100000" y="90000"/>
                                    </p:animScale>
                                    <p:animScale>
                                      <p:cBhvr>
                                        <p:cTn id="18" dur="166" decel="50000">
                                          <p:stCondLst>
                                            <p:cond delay="1668"/>
                                          </p:stCondLst>
                                        </p:cTn>
                                        <p:tgtEl>
                                          <p:spTgt spid="65538"/>
                                        </p:tgtEl>
                                      </p:cBhvr>
                                      <p:to x="100000" y="100000"/>
                                    </p:animScale>
                                    <p:animScale>
                                      <p:cBhvr>
                                        <p:cTn id="19" dur="26">
                                          <p:stCondLst>
                                            <p:cond delay="1808"/>
                                          </p:stCondLst>
                                        </p:cTn>
                                        <p:tgtEl>
                                          <p:spTgt spid="65538"/>
                                        </p:tgtEl>
                                      </p:cBhvr>
                                      <p:to x="100000" y="95000"/>
                                    </p:animScale>
                                    <p:animScale>
                                      <p:cBhvr>
                                        <p:cTn id="20" dur="166" decel="50000">
                                          <p:stCondLst>
                                            <p:cond delay="1834"/>
                                          </p:stCondLst>
                                        </p:cTn>
                                        <p:tgtEl>
                                          <p:spTgt spid="65538"/>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65539">
                                            <p:bg/>
                                          </p:spTgt>
                                        </p:tgtEl>
                                        <p:attrNameLst>
                                          <p:attrName>style.visibility</p:attrName>
                                        </p:attrNameLst>
                                      </p:cBhvr>
                                      <p:to>
                                        <p:strVal val="visible"/>
                                      </p:to>
                                    </p:set>
                                    <p:anim calcmode="lin" valueType="num">
                                      <p:cBhvr>
                                        <p:cTn id="25" dur="500" fill="hold"/>
                                        <p:tgtEl>
                                          <p:spTgt spid="65539">
                                            <p:bg/>
                                          </p:spTgt>
                                        </p:tgtEl>
                                        <p:attrNameLst>
                                          <p:attrName>ppt_w</p:attrName>
                                        </p:attrNameLst>
                                      </p:cBhvr>
                                      <p:tavLst>
                                        <p:tav tm="0">
                                          <p:val>
                                            <p:strVal val="#ppt_w*0.05"/>
                                          </p:val>
                                        </p:tav>
                                        <p:tav tm="100000">
                                          <p:val>
                                            <p:strVal val="#ppt_w"/>
                                          </p:val>
                                        </p:tav>
                                      </p:tavLst>
                                    </p:anim>
                                    <p:anim calcmode="lin" valueType="num">
                                      <p:cBhvr>
                                        <p:cTn id="26" dur="500" fill="hold"/>
                                        <p:tgtEl>
                                          <p:spTgt spid="65539">
                                            <p:bg/>
                                          </p:spTgt>
                                        </p:tgtEl>
                                        <p:attrNameLst>
                                          <p:attrName>ppt_h</p:attrName>
                                        </p:attrNameLst>
                                      </p:cBhvr>
                                      <p:tavLst>
                                        <p:tav tm="0">
                                          <p:val>
                                            <p:strVal val="#ppt_h"/>
                                          </p:val>
                                        </p:tav>
                                        <p:tav tm="100000">
                                          <p:val>
                                            <p:strVal val="#ppt_h"/>
                                          </p:val>
                                        </p:tav>
                                      </p:tavLst>
                                    </p:anim>
                                    <p:anim calcmode="lin" valueType="num">
                                      <p:cBhvr>
                                        <p:cTn id="27" dur="500" fill="hold"/>
                                        <p:tgtEl>
                                          <p:spTgt spid="65539">
                                            <p:bg/>
                                          </p:spTgt>
                                        </p:tgtEl>
                                        <p:attrNameLst>
                                          <p:attrName>ppt_x</p:attrName>
                                        </p:attrNameLst>
                                      </p:cBhvr>
                                      <p:tavLst>
                                        <p:tav tm="0">
                                          <p:val>
                                            <p:strVal val="#ppt_x-.2"/>
                                          </p:val>
                                        </p:tav>
                                        <p:tav tm="100000">
                                          <p:val>
                                            <p:strVal val="#ppt_x"/>
                                          </p:val>
                                        </p:tav>
                                      </p:tavLst>
                                    </p:anim>
                                    <p:anim calcmode="lin" valueType="num">
                                      <p:cBhvr>
                                        <p:cTn id="28" dur="500" fill="hold"/>
                                        <p:tgtEl>
                                          <p:spTgt spid="65539">
                                            <p:bg/>
                                          </p:spTgt>
                                        </p:tgtEl>
                                        <p:attrNameLst>
                                          <p:attrName>ppt_y</p:attrName>
                                        </p:attrNameLst>
                                      </p:cBhvr>
                                      <p:tavLst>
                                        <p:tav tm="0">
                                          <p:val>
                                            <p:strVal val="#ppt_y"/>
                                          </p:val>
                                        </p:tav>
                                        <p:tav tm="100000">
                                          <p:val>
                                            <p:strVal val="#ppt_y"/>
                                          </p:val>
                                        </p:tav>
                                      </p:tavLst>
                                    </p:anim>
                                    <p:animEffect transition="in" filter="fade">
                                      <p:cBhvr>
                                        <p:cTn id="29" dur="500"/>
                                        <p:tgtEl>
                                          <p:spTgt spid="65539">
                                            <p:bg/>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65539">
                                            <p:txEl>
                                              <p:pRg st="1" end="1"/>
                                            </p:txEl>
                                          </p:spTgt>
                                        </p:tgtEl>
                                        <p:attrNameLst>
                                          <p:attrName>style.visibility</p:attrName>
                                        </p:attrNameLst>
                                      </p:cBhvr>
                                      <p:to>
                                        <p:strVal val="visible"/>
                                      </p:to>
                                    </p:set>
                                    <p:anim calcmode="lin" valueType="num">
                                      <p:cBhvr>
                                        <p:cTn id="34" dur="500" fill="hold"/>
                                        <p:tgtEl>
                                          <p:spTgt spid="65539">
                                            <p:txEl>
                                              <p:pRg st="1" end="1"/>
                                            </p:txEl>
                                          </p:spTgt>
                                        </p:tgtEl>
                                        <p:attrNameLst>
                                          <p:attrName>ppt_w</p:attrName>
                                        </p:attrNameLst>
                                      </p:cBhvr>
                                      <p:tavLst>
                                        <p:tav tm="0">
                                          <p:val>
                                            <p:strVal val="#ppt_w*0.05"/>
                                          </p:val>
                                        </p:tav>
                                        <p:tav tm="100000">
                                          <p:val>
                                            <p:strVal val="#ppt_w"/>
                                          </p:val>
                                        </p:tav>
                                      </p:tavLst>
                                    </p:anim>
                                    <p:anim calcmode="lin" valueType="num">
                                      <p:cBhvr>
                                        <p:cTn id="35" dur="500" fill="hold"/>
                                        <p:tgtEl>
                                          <p:spTgt spid="65539">
                                            <p:txEl>
                                              <p:pRg st="1" end="1"/>
                                            </p:txEl>
                                          </p:spTgt>
                                        </p:tgtEl>
                                        <p:attrNameLst>
                                          <p:attrName>ppt_h</p:attrName>
                                        </p:attrNameLst>
                                      </p:cBhvr>
                                      <p:tavLst>
                                        <p:tav tm="0">
                                          <p:val>
                                            <p:strVal val="#ppt_h"/>
                                          </p:val>
                                        </p:tav>
                                        <p:tav tm="100000">
                                          <p:val>
                                            <p:strVal val="#ppt_h"/>
                                          </p:val>
                                        </p:tav>
                                      </p:tavLst>
                                    </p:anim>
                                    <p:anim calcmode="lin" valueType="num">
                                      <p:cBhvr>
                                        <p:cTn id="36" dur="500" fill="hold"/>
                                        <p:tgtEl>
                                          <p:spTgt spid="65539">
                                            <p:txEl>
                                              <p:pRg st="1" end="1"/>
                                            </p:txEl>
                                          </p:spTgt>
                                        </p:tgtEl>
                                        <p:attrNameLst>
                                          <p:attrName>ppt_x</p:attrName>
                                        </p:attrNameLst>
                                      </p:cBhvr>
                                      <p:tavLst>
                                        <p:tav tm="0">
                                          <p:val>
                                            <p:strVal val="#ppt_x-.2"/>
                                          </p:val>
                                        </p:tav>
                                        <p:tav tm="100000">
                                          <p:val>
                                            <p:strVal val="#ppt_x"/>
                                          </p:val>
                                        </p:tav>
                                      </p:tavLst>
                                    </p:anim>
                                    <p:anim calcmode="lin" valueType="num">
                                      <p:cBhvr>
                                        <p:cTn id="37" dur="500" fill="hold"/>
                                        <p:tgtEl>
                                          <p:spTgt spid="65539">
                                            <p:txEl>
                                              <p:pRg st="1" end="1"/>
                                            </p:txEl>
                                          </p:spTgt>
                                        </p:tgtEl>
                                        <p:attrNameLst>
                                          <p:attrName>ppt_y</p:attrName>
                                        </p:attrNameLst>
                                      </p:cBhvr>
                                      <p:tavLst>
                                        <p:tav tm="0">
                                          <p:val>
                                            <p:strVal val="#ppt_y"/>
                                          </p:val>
                                        </p:tav>
                                        <p:tav tm="100000">
                                          <p:val>
                                            <p:strVal val="#ppt_y"/>
                                          </p:val>
                                        </p:tav>
                                      </p:tavLst>
                                    </p:anim>
                                    <p:animEffect transition="in" filter="fade">
                                      <p:cBhvr>
                                        <p:cTn id="38" dur="500"/>
                                        <p:tgtEl>
                                          <p:spTgt spid="65539">
                                            <p:txEl>
                                              <p:pRg st="1" end="1"/>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4" presetClass="entr" presetSubtype="0" accel="100000" fill="hold" grpId="0" nodeType="clickEffect">
                                  <p:stCondLst>
                                    <p:cond delay="0"/>
                                  </p:stCondLst>
                                  <p:childTnLst>
                                    <p:set>
                                      <p:cBhvr>
                                        <p:cTn id="42" dur="1" fill="hold">
                                          <p:stCondLst>
                                            <p:cond delay="0"/>
                                          </p:stCondLst>
                                        </p:cTn>
                                        <p:tgtEl>
                                          <p:spTgt spid="65539">
                                            <p:txEl>
                                              <p:pRg st="2" end="2"/>
                                            </p:txEl>
                                          </p:spTgt>
                                        </p:tgtEl>
                                        <p:attrNameLst>
                                          <p:attrName>style.visibility</p:attrName>
                                        </p:attrNameLst>
                                      </p:cBhvr>
                                      <p:to>
                                        <p:strVal val="visible"/>
                                      </p:to>
                                    </p:set>
                                    <p:anim calcmode="lin" valueType="num">
                                      <p:cBhvr>
                                        <p:cTn id="43" dur="500" fill="hold"/>
                                        <p:tgtEl>
                                          <p:spTgt spid="65539">
                                            <p:txEl>
                                              <p:pRg st="2" end="2"/>
                                            </p:txEl>
                                          </p:spTgt>
                                        </p:tgtEl>
                                        <p:attrNameLst>
                                          <p:attrName>ppt_w</p:attrName>
                                        </p:attrNameLst>
                                      </p:cBhvr>
                                      <p:tavLst>
                                        <p:tav tm="0">
                                          <p:val>
                                            <p:strVal val="#ppt_w*0.05"/>
                                          </p:val>
                                        </p:tav>
                                        <p:tav tm="100000">
                                          <p:val>
                                            <p:strVal val="#ppt_w"/>
                                          </p:val>
                                        </p:tav>
                                      </p:tavLst>
                                    </p:anim>
                                    <p:anim calcmode="lin" valueType="num">
                                      <p:cBhvr>
                                        <p:cTn id="44" dur="500" fill="hold"/>
                                        <p:tgtEl>
                                          <p:spTgt spid="65539">
                                            <p:txEl>
                                              <p:pRg st="2" end="2"/>
                                            </p:txEl>
                                          </p:spTgt>
                                        </p:tgtEl>
                                        <p:attrNameLst>
                                          <p:attrName>ppt_h</p:attrName>
                                        </p:attrNameLst>
                                      </p:cBhvr>
                                      <p:tavLst>
                                        <p:tav tm="0">
                                          <p:val>
                                            <p:strVal val="#ppt_h"/>
                                          </p:val>
                                        </p:tav>
                                        <p:tav tm="100000">
                                          <p:val>
                                            <p:strVal val="#ppt_h"/>
                                          </p:val>
                                        </p:tav>
                                      </p:tavLst>
                                    </p:anim>
                                    <p:anim calcmode="lin" valueType="num">
                                      <p:cBhvr>
                                        <p:cTn id="45" dur="500" fill="hold"/>
                                        <p:tgtEl>
                                          <p:spTgt spid="65539">
                                            <p:txEl>
                                              <p:pRg st="2" end="2"/>
                                            </p:txEl>
                                          </p:spTgt>
                                        </p:tgtEl>
                                        <p:attrNameLst>
                                          <p:attrName>ppt_x</p:attrName>
                                        </p:attrNameLst>
                                      </p:cBhvr>
                                      <p:tavLst>
                                        <p:tav tm="0">
                                          <p:val>
                                            <p:strVal val="#ppt_x-.2"/>
                                          </p:val>
                                        </p:tav>
                                        <p:tav tm="100000">
                                          <p:val>
                                            <p:strVal val="#ppt_x"/>
                                          </p:val>
                                        </p:tav>
                                      </p:tavLst>
                                    </p:anim>
                                    <p:anim calcmode="lin" valueType="num">
                                      <p:cBhvr>
                                        <p:cTn id="46" dur="500" fill="hold"/>
                                        <p:tgtEl>
                                          <p:spTgt spid="65539">
                                            <p:txEl>
                                              <p:pRg st="2" end="2"/>
                                            </p:txEl>
                                          </p:spTgt>
                                        </p:tgtEl>
                                        <p:attrNameLst>
                                          <p:attrName>ppt_y</p:attrName>
                                        </p:attrNameLst>
                                      </p:cBhvr>
                                      <p:tavLst>
                                        <p:tav tm="0">
                                          <p:val>
                                            <p:strVal val="#ppt_y"/>
                                          </p:val>
                                        </p:tav>
                                        <p:tav tm="100000">
                                          <p:val>
                                            <p:strVal val="#ppt_y"/>
                                          </p:val>
                                        </p:tav>
                                      </p:tavLst>
                                    </p:anim>
                                    <p:animEffect transition="in" filter="fade">
                                      <p:cBhvr>
                                        <p:cTn id="47" dur="500"/>
                                        <p:tgtEl>
                                          <p:spTgt spid="65539">
                                            <p:txEl>
                                              <p:pRg st="2" end="2"/>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4" presetClass="entr" presetSubtype="0" accel="100000" fill="hold" grpId="0" nodeType="clickEffect">
                                  <p:stCondLst>
                                    <p:cond delay="0"/>
                                  </p:stCondLst>
                                  <p:childTnLst>
                                    <p:set>
                                      <p:cBhvr>
                                        <p:cTn id="51" dur="1" fill="hold">
                                          <p:stCondLst>
                                            <p:cond delay="0"/>
                                          </p:stCondLst>
                                        </p:cTn>
                                        <p:tgtEl>
                                          <p:spTgt spid="65539">
                                            <p:txEl>
                                              <p:pRg st="3" end="3"/>
                                            </p:txEl>
                                          </p:spTgt>
                                        </p:tgtEl>
                                        <p:attrNameLst>
                                          <p:attrName>style.visibility</p:attrName>
                                        </p:attrNameLst>
                                      </p:cBhvr>
                                      <p:to>
                                        <p:strVal val="visible"/>
                                      </p:to>
                                    </p:set>
                                    <p:anim calcmode="lin" valueType="num">
                                      <p:cBhvr>
                                        <p:cTn id="52" dur="500" fill="hold"/>
                                        <p:tgtEl>
                                          <p:spTgt spid="65539">
                                            <p:txEl>
                                              <p:pRg st="3" end="3"/>
                                            </p:txEl>
                                          </p:spTgt>
                                        </p:tgtEl>
                                        <p:attrNameLst>
                                          <p:attrName>ppt_w</p:attrName>
                                        </p:attrNameLst>
                                      </p:cBhvr>
                                      <p:tavLst>
                                        <p:tav tm="0">
                                          <p:val>
                                            <p:strVal val="#ppt_w*0.05"/>
                                          </p:val>
                                        </p:tav>
                                        <p:tav tm="100000">
                                          <p:val>
                                            <p:strVal val="#ppt_w"/>
                                          </p:val>
                                        </p:tav>
                                      </p:tavLst>
                                    </p:anim>
                                    <p:anim calcmode="lin" valueType="num">
                                      <p:cBhvr>
                                        <p:cTn id="53" dur="500" fill="hold"/>
                                        <p:tgtEl>
                                          <p:spTgt spid="65539">
                                            <p:txEl>
                                              <p:pRg st="3" end="3"/>
                                            </p:txEl>
                                          </p:spTgt>
                                        </p:tgtEl>
                                        <p:attrNameLst>
                                          <p:attrName>ppt_h</p:attrName>
                                        </p:attrNameLst>
                                      </p:cBhvr>
                                      <p:tavLst>
                                        <p:tav tm="0">
                                          <p:val>
                                            <p:strVal val="#ppt_h"/>
                                          </p:val>
                                        </p:tav>
                                        <p:tav tm="100000">
                                          <p:val>
                                            <p:strVal val="#ppt_h"/>
                                          </p:val>
                                        </p:tav>
                                      </p:tavLst>
                                    </p:anim>
                                    <p:anim calcmode="lin" valueType="num">
                                      <p:cBhvr>
                                        <p:cTn id="54" dur="500" fill="hold"/>
                                        <p:tgtEl>
                                          <p:spTgt spid="65539">
                                            <p:txEl>
                                              <p:pRg st="3" end="3"/>
                                            </p:txEl>
                                          </p:spTgt>
                                        </p:tgtEl>
                                        <p:attrNameLst>
                                          <p:attrName>ppt_x</p:attrName>
                                        </p:attrNameLst>
                                      </p:cBhvr>
                                      <p:tavLst>
                                        <p:tav tm="0">
                                          <p:val>
                                            <p:strVal val="#ppt_x-.2"/>
                                          </p:val>
                                        </p:tav>
                                        <p:tav tm="100000">
                                          <p:val>
                                            <p:strVal val="#ppt_x"/>
                                          </p:val>
                                        </p:tav>
                                      </p:tavLst>
                                    </p:anim>
                                    <p:anim calcmode="lin" valueType="num">
                                      <p:cBhvr>
                                        <p:cTn id="55" dur="500" fill="hold"/>
                                        <p:tgtEl>
                                          <p:spTgt spid="65539">
                                            <p:txEl>
                                              <p:pRg st="3" end="3"/>
                                            </p:txEl>
                                          </p:spTgt>
                                        </p:tgtEl>
                                        <p:attrNameLst>
                                          <p:attrName>ppt_y</p:attrName>
                                        </p:attrNameLst>
                                      </p:cBhvr>
                                      <p:tavLst>
                                        <p:tav tm="0">
                                          <p:val>
                                            <p:strVal val="#ppt_y"/>
                                          </p:val>
                                        </p:tav>
                                        <p:tav tm="100000">
                                          <p:val>
                                            <p:strVal val="#ppt_y"/>
                                          </p:val>
                                        </p:tav>
                                      </p:tavLst>
                                    </p:anim>
                                    <p:animEffect transition="in" filter="fade">
                                      <p:cBhvr>
                                        <p:cTn id="56" dur="500"/>
                                        <p:tgtEl>
                                          <p:spTgt spid="65539">
                                            <p:txEl>
                                              <p:pRg st="3" end="3"/>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54" presetClass="entr" presetSubtype="0" accel="100000" fill="hold" grpId="0" nodeType="clickEffect">
                                  <p:stCondLst>
                                    <p:cond delay="0"/>
                                  </p:stCondLst>
                                  <p:childTnLst>
                                    <p:set>
                                      <p:cBhvr>
                                        <p:cTn id="60" dur="1" fill="hold">
                                          <p:stCondLst>
                                            <p:cond delay="0"/>
                                          </p:stCondLst>
                                        </p:cTn>
                                        <p:tgtEl>
                                          <p:spTgt spid="65539">
                                            <p:txEl>
                                              <p:pRg st="4" end="4"/>
                                            </p:txEl>
                                          </p:spTgt>
                                        </p:tgtEl>
                                        <p:attrNameLst>
                                          <p:attrName>style.visibility</p:attrName>
                                        </p:attrNameLst>
                                      </p:cBhvr>
                                      <p:to>
                                        <p:strVal val="visible"/>
                                      </p:to>
                                    </p:set>
                                    <p:anim calcmode="lin" valueType="num">
                                      <p:cBhvr>
                                        <p:cTn id="61" dur="500" fill="hold"/>
                                        <p:tgtEl>
                                          <p:spTgt spid="65539">
                                            <p:txEl>
                                              <p:pRg st="4" end="4"/>
                                            </p:txEl>
                                          </p:spTgt>
                                        </p:tgtEl>
                                        <p:attrNameLst>
                                          <p:attrName>ppt_w</p:attrName>
                                        </p:attrNameLst>
                                      </p:cBhvr>
                                      <p:tavLst>
                                        <p:tav tm="0">
                                          <p:val>
                                            <p:strVal val="#ppt_w*0.05"/>
                                          </p:val>
                                        </p:tav>
                                        <p:tav tm="100000">
                                          <p:val>
                                            <p:strVal val="#ppt_w"/>
                                          </p:val>
                                        </p:tav>
                                      </p:tavLst>
                                    </p:anim>
                                    <p:anim calcmode="lin" valueType="num">
                                      <p:cBhvr>
                                        <p:cTn id="62" dur="500" fill="hold"/>
                                        <p:tgtEl>
                                          <p:spTgt spid="65539">
                                            <p:txEl>
                                              <p:pRg st="4" end="4"/>
                                            </p:txEl>
                                          </p:spTgt>
                                        </p:tgtEl>
                                        <p:attrNameLst>
                                          <p:attrName>ppt_h</p:attrName>
                                        </p:attrNameLst>
                                      </p:cBhvr>
                                      <p:tavLst>
                                        <p:tav tm="0">
                                          <p:val>
                                            <p:strVal val="#ppt_h"/>
                                          </p:val>
                                        </p:tav>
                                        <p:tav tm="100000">
                                          <p:val>
                                            <p:strVal val="#ppt_h"/>
                                          </p:val>
                                        </p:tav>
                                      </p:tavLst>
                                    </p:anim>
                                    <p:anim calcmode="lin" valueType="num">
                                      <p:cBhvr>
                                        <p:cTn id="63" dur="500" fill="hold"/>
                                        <p:tgtEl>
                                          <p:spTgt spid="65539">
                                            <p:txEl>
                                              <p:pRg st="4" end="4"/>
                                            </p:txEl>
                                          </p:spTgt>
                                        </p:tgtEl>
                                        <p:attrNameLst>
                                          <p:attrName>ppt_x</p:attrName>
                                        </p:attrNameLst>
                                      </p:cBhvr>
                                      <p:tavLst>
                                        <p:tav tm="0">
                                          <p:val>
                                            <p:strVal val="#ppt_x-.2"/>
                                          </p:val>
                                        </p:tav>
                                        <p:tav tm="100000">
                                          <p:val>
                                            <p:strVal val="#ppt_x"/>
                                          </p:val>
                                        </p:tav>
                                      </p:tavLst>
                                    </p:anim>
                                    <p:anim calcmode="lin" valueType="num">
                                      <p:cBhvr>
                                        <p:cTn id="64" dur="500" fill="hold"/>
                                        <p:tgtEl>
                                          <p:spTgt spid="65539">
                                            <p:txEl>
                                              <p:pRg st="4" end="4"/>
                                            </p:txEl>
                                          </p:spTgt>
                                        </p:tgtEl>
                                        <p:attrNameLst>
                                          <p:attrName>ppt_y</p:attrName>
                                        </p:attrNameLst>
                                      </p:cBhvr>
                                      <p:tavLst>
                                        <p:tav tm="0">
                                          <p:val>
                                            <p:strVal val="#ppt_y"/>
                                          </p:val>
                                        </p:tav>
                                        <p:tav tm="100000">
                                          <p:val>
                                            <p:strVal val="#ppt_y"/>
                                          </p:val>
                                        </p:tav>
                                      </p:tavLst>
                                    </p:anim>
                                    <p:animEffect transition="in" filter="fade">
                                      <p:cBhvr>
                                        <p:cTn id="65" dur="500"/>
                                        <p:tgtEl>
                                          <p:spTgt spid="65539">
                                            <p:txEl>
                                              <p:pRg st="4" end="4"/>
                                            </p:txEl>
                                          </p:spTgt>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4" presetClass="entr" presetSubtype="0" accel="100000" fill="hold" grpId="0" nodeType="clickEffect">
                                  <p:stCondLst>
                                    <p:cond delay="0"/>
                                  </p:stCondLst>
                                  <p:childTnLst>
                                    <p:set>
                                      <p:cBhvr>
                                        <p:cTn id="69" dur="1" fill="hold">
                                          <p:stCondLst>
                                            <p:cond delay="0"/>
                                          </p:stCondLst>
                                        </p:cTn>
                                        <p:tgtEl>
                                          <p:spTgt spid="65539">
                                            <p:txEl>
                                              <p:pRg st="5" end="5"/>
                                            </p:txEl>
                                          </p:spTgt>
                                        </p:tgtEl>
                                        <p:attrNameLst>
                                          <p:attrName>style.visibility</p:attrName>
                                        </p:attrNameLst>
                                      </p:cBhvr>
                                      <p:to>
                                        <p:strVal val="visible"/>
                                      </p:to>
                                    </p:set>
                                    <p:anim calcmode="lin" valueType="num">
                                      <p:cBhvr>
                                        <p:cTn id="70" dur="500" fill="hold"/>
                                        <p:tgtEl>
                                          <p:spTgt spid="65539">
                                            <p:txEl>
                                              <p:pRg st="5" end="5"/>
                                            </p:txEl>
                                          </p:spTgt>
                                        </p:tgtEl>
                                        <p:attrNameLst>
                                          <p:attrName>ppt_w</p:attrName>
                                        </p:attrNameLst>
                                      </p:cBhvr>
                                      <p:tavLst>
                                        <p:tav tm="0">
                                          <p:val>
                                            <p:strVal val="#ppt_w*0.05"/>
                                          </p:val>
                                        </p:tav>
                                        <p:tav tm="100000">
                                          <p:val>
                                            <p:strVal val="#ppt_w"/>
                                          </p:val>
                                        </p:tav>
                                      </p:tavLst>
                                    </p:anim>
                                    <p:anim calcmode="lin" valueType="num">
                                      <p:cBhvr>
                                        <p:cTn id="71" dur="500" fill="hold"/>
                                        <p:tgtEl>
                                          <p:spTgt spid="65539">
                                            <p:txEl>
                                              <p:pRg st="5" end="5"/>
                                            </p:txEl>
                                          </p:spTgt>
                                        </p:tgtEl>
                                        <p:attrNameLst>
                                          <p:attrName>ppt_h</p:attrName>
                                        </p:attrNameLst>
                                      </p:cBhvr>
                                      <p:tavLst>
                                        <p:tav tm="0">
                                          <p:val>
                                            <p:strVal val="#ppt_h"/>
                                          </p:val>
                                        </p:tav>
                                        <p:tav tm="100000">
                                          <p:val>
                                            <p:strVal val="#ppt_h"/>
                                          </p:val>
                                        </p:tav>
                                      </p:tavLst>
                                    </p:anim>
                                    <p:anim calcmode="lin" valueType="num">
                                      <p:cBhvr>
                                        <p:cTn id="72" dur="500" fill="hold"/>
                                        <p:tgtEl>
                                          <p:spTgt spid="65539">
                                            <p:txEl>
                                              <p:pRg st="5" end="5"/>
                                            </p:txEl>
                                          </p:spTgt>
                                        </p:tgtEl>
                                        <p:attrNameLst>
                                          <p:attrName>ppt_x</p:attrName>
                                        </p:attrNameLst>
                                      </p:cBhvr>
                                      <p:tavLst>
                                        <p:tav tm="0">
                                          <p:val>
                                            <p:strVal val="#ppt_x-.2"/>
                                          </p:val>
                                        </p:tav>
                                        <p:tav tm="100000">
                                          <p:val>
                                            <p:strVal val="#ppt_x"/>
                                          </p:val>
                                        </p:tav>
                                      </p:tavLst>
                                    </p:anim>
                                    <p:anim calcmode="lin" valueType="num">
                                      <p:cBhvr>
                                        <p:cTn id="73" dur="500" fill="hold"/>
                                        <p:tgtEl>
                                          <p:spTgt spid="65539">
                                            <p:txEl>
                                              <p:pRg st="5" end="5"/>
                                            </p:txEl>
                                          </p:spTgt>
                                        </p:tgtEl>
                                        <p:attrNameLst>
                                          <p:attrName>ppt_y</p:attrName>
                                        </p:attrNameLst>
                                      </p:cBhvr>
                                      <p:tavLst>
                                        <p:tav tm="0">
                                          <p:val>
                                            <p:strVal val="#ppt_y"/>
                                          </p:val>
                                        </p:tav>
                                        <p:tav tm="100000">
                                          <p:val>
                                            <p:strVal val="#ppt_y"/>
                                          </p:val>
                                        </p:tav>
                                      </p:tavLst>
                                    </p:anim>
                                    <p:animEffect transition="in" filter="fade">
                                      <p:cBhvr>
                                        <p:cTn id="74" dur="500"/>
                                        <p:tgtEl>
                                          <p:spTgt spid="65539">
                                            <p:txEl>
                                              <p:pRg st="5" end="5"/>
                                            </p:txEl>
                                          </p:spTgt>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54" presetClass="entr" presetSubtype="0" accel="100000" fill="hold" grpId="0" nodeType="clickEffect">
                                  <p:stCondLst>
                                    <p:cond delay="0"/>
                                  </p:stCondLst>
                                  <p:childTnLst>
                                    <p:set>
                                      <p:cBhvr>
                                        <p:cTn id="78" dur="1" fill="hold">
                                          <p:stCondLst>
                                            <p:cond delay="0"/>
                                          </p:stCondLst>
                                        </p:cTn>
                                        <p:tgtEl>
                                          <p:spTgt spid="65539">
                                            <p:txEl>
                                              <p:pRg st="6" end="6"/>
                                            </p:txEl>
                                          </p:spTgt>
                                        </p:tgtEl>
                                        <p:attrNameLst>
                                          <p:attrName>style.visibility</p:attrName>
                                        </p:attrNameLst>
                                      </p:cBhvr>
                                      <p:to>
                                        <p:strVal val="visible"/>
                                      </p:to>
                                    </p:set>
                                    <p:anim calcmode="lin" valueType="num">
                                      <p:cBhvr>
                                        <p:cTn id="79" dur="500" fill="hold"/>
                                        <p:tgtEl>
                                          <p:spTgt spid="65539">
                                            <p:txEl>
                                              <p:pRg st="6" end="6"/>
                                            </p:txEl>
                                          </p:spTgt>
                                        </p:tgtEl>
                                        <p:attrNameLst>
                                          <p:attrName>ppt_w</p:attrName>
                                        </p:attrNameLst>
                                      </p:cBhvr>
                                      <p:tavLst>
                                        <p:tav tm="0">
                                          <p:val>
                                            <p:strVal val="#ppt_w*0.05"/>
                                          </p:val>
                                        </p:tav>
                                        <p:tav tm="100000">
                                          <p:val>
                                            <p:strVal val="#ppt_w"/>
                                          </p:val>
                                        </p:tav>
                                      </p:tavLst>
                                    </p:anim>
                                    <p:anim calcmode="lin" valueType="num">
                                      <p:cBhvr>
                                        <p:cTn id="80" dur="500" fill="hold"/>
                                        <p:tgtEl>
                                          <p:spTgt spid="65539">
                                            <p:txEl>
                                              <p:pRg st="6" end="6"/>
                                            </p:txEl>
                                          </p:spTgt>
                                        </p:tgtEl>
                                        <p:attrNameLst>
                                          <p:attrName>ppt_h</p:attrName>
                                        </p:attrNameLst>
                                      </p:cBhvr>
                                      <p:tavLst>
                                        <p:tav tm="0">
                                          <p:val>
                                            <p:strVal val="#ppt_h"/>
                                          </p:val>
                                        </p:tav>
                                        <p:tav tm="100000">
                                          <p:val>
                                            <p:strVal val="#ppt_h"/>
                                          </p:val>
                                        </p:tav>
                                      </p:tavLst>
                                    </p:anim>
                                    <p:anim calcmode="lin" valueType="num">
                                      <p:cBhvr>
                                        <p:cTn id="81" dur="500" fill="hold"/>
                                        <p:tgtEl>
                                          <p:spTgt spid="65539">
                                            <p:txEl>
                                              <p:pRg st="6" end="6"/>
                                            </p:txEl>
                                          </p:spTgt>
                                        </p:tgtEl>
                                        <p:attrNameLst>
                                          <p:attrName>ppt_x</p:attrName>
                                        </p:attrNameLst>
                                      </p:cBhvr>
                                      <p:tavLst>
                                        <p:tav tm="0">
                                          <p:val>
                                            <p:strVal val="#ppt_x-.2"/>
                                          </p:val>
                                        </p:tav>
                                        <p:tav tm="100000">
                                          <p:val>
                                            <p:strVal val="#ppt_x"/>
                                          </p:val>
                                        </p:tav>
                                      </p:tavLst>
                                    </p:anim>
                                    <p:anim calcmode="lin" valueType="num">
                                      <p:cBhvr>
                                        <p:cTn id="82" dur="500" fill="hold"/>
                                        <p:tgtEl>
                                          <p:spTgt spid="65539">
                                            <p:txEl>
                                              <p:pRg st="6" end="6"/>
                                            </p:txEl>
                                          </p:spTgt>
                                        </p:tgtEl>
                                        <p:attrNameLst>
                                          <p:attrName>ppt_y</p:attrName>
                                        </p:attrNameLst>
                                      </p:cBhvr>
                                      <p:tavLst>
                                        <p:tav tm="0">
                                          <p:val>
                                            <p:strVal val="#ppt_y"/>
                                          </p:val>
                                        </p:tav>
                                        <p:tav tm="100000">
                                          <p:val>
                                            <p:strVal val="#ppt_y"/>
                                          </p:val>
                                        </p:tav>
                                      </p:tavLst>
                                    </p:anim>
                                    <p:animEffect transition="in" filter="fade">
                                      <p:cBhvr>
                                        <p:cTn id="83" dur="500"/>
                                        <p:tgtEl>
                                          <p:spTgt spid="65539">
                                            <p:txEl>
                                              <p:pRg st="6" end="6"/>
                                            </p:txEl>
                                          </p:spTgt>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4" presetClass="entr" presetSubtype="0" accel="100000" fill="hold" grpId="0" nodeType="clickEffect">
                                  <p:stCondLst>
                                    <p:cond delay="0"/>
                                  </p:stCondLst>
                                  <p:childTnLst>
                                    <p:set>
                                      <p:cBhvr>
                                        <p:cTn id="87" dur="1" fill="hold">
                                          <p:stCondLst>
                                            <p:cond delay="0"/>
                                          </p:stCondLst>
                                        </p:cTn>
                                        <p:tgtEl>
                                          <p:spTgt spid="65539">
                                            <p:txEl>
                                              <p:pRg st="7" end="7"/>
                                            </p:txEl>
                                          </p:spTgt>
                                        </p:tgtEl>
                                        <p:attrNameLst>
                                          <p:attrName>style.visibility</p:attrName>
                                        </p:attrNameLst>
                                      </p:cBhvr>
                                      <p:to>
                                        <p:strVal val="visible"/>
                                      </p:to>
                                    </p:set>
                                    <p:anim calcmode="lin" valueType="num">
                                      <p:cBhvr>
                                        <p:cTn id="88" dur="500" fill="hold"/>
                                        <p:tgtEl>
                                          <p:spTgt spid="65539">
                                            <p:txEl>
                                              <p:pRg st="7" end="7"/>
                                            </p:txEl>
                                          </p:spTgt>
                                        </p:tgtEl>
                                        <p:attrNameLst>
                                          <p:attrName>ppt_w</p:attrName>
                                        </p:attrNameLst>
                                      </p:cBhvr>
                                      <p:tavLst>
                                        <p:tav tm="0">
                                          <p:val>
                                            <p:strVal val="#ppt_w*0.05"/>
                                          </p:val>
                                        </p:tav>
                                        <p:tav tm="100000">
                                          <p:val>
                                            <p:strVal val="#ppt_w"/>
                                          </p:val>
                                        </p:tav>
                                      </p:tavLst>
                                    </p:anim>
                                    <p:anim calcmode="lin" valueType="num">
                                      <p:cBhvr>
                                        <p:cTn id="89" dur="500" fill="hold"/>
                                        <p:tgtEl>
                                          <p:spTgt spid="65539">
                                            <p:txEl>
                                              <p:pRg st="7" end="7"/>
                                            </p:txEl>
                                          </p:spTgt>
                                        </p:tgtEl>
                                        <p:attrNameLst>
                                          <p:attrName>ppt_h</p:attrName>
                                        </p:attrNameLst>
                                      </p:cBhvr>
                                      <p:tavLst>
                                        <p:tav tm="0">
                                          <p:val>
                                            <p:strVal val="#ppt_h"/>
                                          </p:val>
                                        </p:tav>
                                        <p:tav tm="100000">
                                          <p:val>
                                            <p:strVal val="#ppt_h"/>
                                          </p:val>
                                        </p:tav>
                                      </p:tavLst>
                                    </p:anim>
                                    <p:anim calcmode="lin" valueType="num">
                                      <p:cBhvr>
                                        <p:cTn id="90" dur="500" fill="hold"/>
                                        <p:tgtEl>
                                          <p:spTgt spid="65539">
                                            <p:txEl>
                                              <p:pRg st="7" end="7"/>
                                            </p:txEl>
                                          </p:spTgt>
                                        </p:tgtEl>
                                        <p:attrNameLst>
                                          <p:attrName>ppt_x</p:attrName>
                                        </p:attrNameLst>
                                      </p:cBhvr>
                                      <p:tavLst>
                                        <p:tav tm="0">
                                          <p:val>
                                            <p:strVal val="#ppt_x-.2"/>
                                          </p:val>
                                        </p:tav>
                                        <p:tav tm="100000">
                                          <p:val>
                                            <p:strVal val="#ppt_x"/>
                                          </p:val>
                                        </p:tav>
                                      </p:tavLst>
                                    </p:anim>
                                    <p:anim calcmode="lin" valueType="num">
                                      <p:cBhvr>
                                        <p:cTn id="91" dur="500" fill="hold"/>
                                        <p:tgtEl>
                                          <p:spTgt spid="65539">
                                            <p:txEl>
                                              <p:pRg st="7" end="7"/>
                                            </p:txEl>
                                          </p:spTgt>
                                        </p:tgtEl>
                                        <p:attrNameLst>
                                          <p:attrName>ppt_y</p:attrName>
                                        </p:attrNameLst>
                                      </p:cBhvr>
                                      <p:tavLst>
                                        <p:tav tm="0">
                                          <p:val>
                                            <p:strVal val="#ppt_y"/>
                                          </p:val>
                                        </p:tav>
                                        <p:tav tm="100000">
                                          <p:val>
                                            <p:strVal val="#ppt_y"/>
                                          </p:val>
                                        </p:tav>
                                      </p:tavLst>
                                    </p:anim>
                                    <p:animEffect transition="in" filter="fade">
                                      <p:cBhvr>
                                        <p:cTn id="92" dur="500"/>
                                        <p:tgtEl>
                                          <p:spTgt spid="65539">
                                            <p:txEl>
                                              <p:pRg st="7" end="7"/>
                                            </p:txEl>
                                          </p:spTgt>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54" presetClass="entr" presetSubtype="0" accel="100000" fill="hold" grpId="0" nodeType="clickEffect">
                                  <p:stCondLst>
                                    <p:cond delay="0"/>
                                  </p:stCondLst>
                                  <p:childTnLst>
                                    <p:set>
                                      <p:cBhvr>
                                        <p:cTn id="96" dur="1" fill="hold">
                                          <p:stCondLst>
                                            <p:cond delay="0"/>
                                          </p:stCondLst>
                                        </p:cTn>
                                        <p:tgtEl>
                                          <p:spTgt spid="65539">
                                            <p:txEl>
                                              <p:pRg st="8" end="8"/>
                                            </p:txEl>
                                          </p:spTgt>
                                        </p:tgtEl>
                                        <p:attrNameLst>
                                          <p:attrName>style.visibility</p:attrName>
                                        </p:attrNameLst>
                                      </p:cBhvr>
                                      <p:to>
                                        <p:strVal val="visible"/>
                                      </p:to>
                                    </p:set>
                                    <p:anim calcmode="lin" valueType="num">
                                      <p:cBhvr>
                                        <p:cTn id="97" dur="500" fill="hold"/>
                                        <p:tgtEl>
                                          <p:spTgt spid="65539">
                                            <p:txEl>
                                              <p:pRg st="8" end="8"/>
                                            </p:txEl>
                                          </p:spTgt>
                                        </p:tgtEl>
                                        <p:attrNameLst>
                                          <p:attrName>ppt_w</p:attrName>
                                        </p:attrNameLst>
                                      </p:cBhvr>
                                      <p:tavLst>
                                        <p:tav tm="0">
                                          <p:val>
                                            <p:strVal val="#ppt_w*0.05"/>
                                          </p:val>
                                        </p:tav>
                                        <p:tav tm="100000">
                                          <p:val>
                                            <p:strVal val="#ppt_w"/>
                                          </p:val>
                                        </p:tav>
                                      </p:tavLst>
                                    </p:anim>
                                    <p:anim calcmode="lin" valueType="num">
                                      <p:cBhvr>
                                        <p:cTn id="98" dur="500" fill="hold"/>
                                        <p:tgtEl>
                                          <p:spTgt spid="65539">
                                            <p:txEl>
                                              <p:pRg st="8" end="8"/>
                                            </p:txEl>
                                          </p:spTgt>
                                        </p:tgtEl>
                                        <p:attrNameLst>
                                          <p:attrName>ppt_h</p:attrName>
                                        </p:attrNameLst>
                                      </p:cBhvr>
                                      <p:tavLst>
                                        <p:tav tm="0">
                                          <p:val>
                                            <p:strVal val="#ppt_h"/>
                                          </p:val>
                                        </p:tav>
                                        <p:tav tm="100000">
                                          <p:val>
                                            <p:strVal val="#ppt_h"/>
                                          </p:val>
                                        </p:tav>
                                      </p:tavLst>
                                    </p:anim>
                                    <p:anim calcmode="lin" valueType="num">
                                      <p:cBhvr>
                                        <p:cTn id="99" dur="500" fill="hold"/>
                                        <p:tgtEl>
                                          <p:spTgt spid="65539">
                                            <p:txEl>
                                              <p:pRg st="8" end="8"/>
                                            </p:txEl>
                                          </p:spTgt>
                                        </p:tgtEl>
                                        <p:attrNameLst>
                                          <p:attrName>ppt_x</p:attrName>
                                        </p:attrNameLst>
                                      </p:cBhvr>
                                      <p:tavLst>
                                        <p:tav tm="0">
                                          <p:val>
                                            <p:strVal val="#ppt_x-.2"/>
                                          </p:val>
                                        </p:tav>
                                        <p:tav tm="100000">
                                          <p:val>
                                            <p:strVal val="#ppt_x"/>
                                          </p:val>
                                        </p:tav>
                                      </p:tavLst>
                                    </p:anim>
                                    <p:anim calcmode="lin" valueType="num">
                                      <p:cBhvr>
                                        <p:cTn id="100" dur="500" fill="hold"/>
                                        <p:tgtEl>
                                          <p:spTgt spid="65539">
                                            <p:txEl>
                                              <p:pRg st="8" end="8"/>
                                            </p:txEl>
                                          </p:spTgt>
                                        </p:tgtEl>
                                        <p:attrNameLst>
                                          <p:attrName>ppt_y</p:attrName>
                                        </p:attrNameLst>
                                      </p:cBhvr>
                                      <p:tavLst>
                                        <p:tav tm="0">
                                          <p:val>
                                            <p:strVal val="#ppt_y"/>
                                          </p:val>
                                        </p:tav>
                                        <p:tav tm="100000">
                                          <p:val>
                                            <p:strVal val="#ppt_y"/>
                                          </p:val>
                                        </p:tav>
                                      </p:tavLst>
                                    </p:anim>
                                    <p:animEffect transition="in" filter="fade">
                                      <p:cBhvr>
                                        <p:cTn id="101" dur="500"/>
                                        <p:tgtEl>
                                          <p:spTgt spid="65539">
                                            <p:txEl>
                                              <p:pRg st="8" end="8"/>
                                            </p:txEl>
                                          </p:spTgt>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54" presetClass="entr" presetSubtype="0" accel="100000" fill="hold" grpId="0" nodeType="clickEffect">
                                  <p:stCondLst>
                                    <p:cond delay="0"/>
                                  </p:stCondLst>
                                  <p:childTnLst>
                                    <p:set>
                                      <p:cBhvr>
                                        <p:cTn id="105" dur="1" fill="hold">
                                          <p:stCondLst>
                                            <p:cond delay="0"/>
                                          </p:stCondLst>
                                        </p:cTn>
                                        <p:tgtEl>
                                          <p:spTgt spid="65539">
                                            <p:txEl>
                                              <p:pRg st="9" end="9"/>
                                            </p:txEl>
                                          </p:spTgt>
                                        </p:tgtEl>
                                        <p:attrNameLst>
                                          <p:attrName>style.visibility</p:attrName>
                                        </p:attrNameLst>
                                      </p:cBhvr>
                                      <p:to>
                                        <p:strVal val="visible"/>
                                      </p:to>
                                    </p:set>
                                    <p:anim calcmode="lin" valueType="num">
                                      <p:cBhvr>
                                        <p:cTn id="106" dur="500" fill="hold"/>
                                        <p:tgtEl>
                                          <p:spTgt spid="65539">
                                            <p:txEl>
                                              <p:pRg st="9" end="9"/>
                                            </p:txEl>
                                          </p:spTgt>
                                        </p:tgtEl>
                                        <p:attrNameLst>
                                          <p:attrName>ppt_w</p:attrName>
                                        </p:attrNameLst>
                                      </p:cBhvr>
                                      <p:tavLst>
                                        <p:tav tm="0">
                                          <p:val>
                                            <p:strVal val="#ppt_w*0.05"/>
                                          </p:val>
                                        </p:tav>
                                        <p:tav tm="100000">
                                          <p:val>
                                            <p:strVal val="#ppt_w"/>
                                          </p:val>
                                        </p:tav>
                                      </p:tavLst>
                                    </p:anim>
                                    <p:anim calcmode="lin" valueType="num">
                                      <p:cBhvr>
                                        <p:cTn id="107" dur="500" fill="hold"/>
                                        <p:tgtEl>
                                          <p:spTgt spid="65539">
                                            <p:txEl>
                                              <p:pRg st="9" end="9"/>
                                            </p:txEl>
                                          </p:spTgt>
                                        </p:tgtEl>
                                        <p:attrNameLst>
                                          <p:attrName>ppt_h</p:attrName>
                                        </p:attrNameLst>
                                      </p:cBhvr>
                                      <p:tavLst>
                                        <p:tav tm="0">
                                          <p:val>
                                            <p:strVal val="#ppt_h"/>
                                          </p:val>
                                        </p:tav>
                                        <p:tav tm="100000">
                                          <p:val>
                                            <p:strVal val="#ppt_h"/>
                                          </p:val>
                                        </p:tav>
                                      </p:tavLst>
                                    </p:anim>
                                    <p:anim calcmode="lin" valueType="num">
                                      <p:cBhvr>
                                        <p:cTn id="108" dur="500" fill="hold"/>
                                        <p:tgtEl>
                                          <p:spTgt spid="65539">
                                            <p:txEl>
                                              <p:pRg st="9" end="9"/>
                                            </p:txEl>
                                          </p:spTgt>
                                        </p:tgtEl>
                                        <p:attrNameLst>
                                          <p:attrName>ppt_x</p:attrName>
                                        </p:attrNameLst>
                                      </p:cBhvr>
                                      <p:tavLst>
                                        <p:tav tm="0">
                                          <p:val>
                                            <p:strVal val="#ppt_x-.2"/>
                                          </p:val>
                                        </p:tav>
                                        <p:tav tm="100000">
                                          <p:val>
                                            <p:strVal val="#ppt_x"/>
                                          </p:val>
                                        </p:tav>
                                      </p:tavLst>
                                    </p:anim>
                                    <p:anim calcmode="lin" valueType="num">
                                      <p:cBhvr>
                                        <p:cTn id="109" dur="500" fill="hold"/>
                                        <p:tgtEl>
                                          <p:spTgt spid="65539">
                                            <p:txEl>
                                              <p:pRg st="9" end="9"/>
                                            </p:txEl>
                                          </p:spTgt>
                                        </p:tgtEl>
                                        <p:attrNameLst>
                                          <p:attrName>ppt_y</p:attrName>
                                        </p:attrNameLst>
                                      </p:cBhvr>
                                      <p:tavLst>
                                        <p:tav tm="0">
                                          <p:val>
                                            <p:strVal val="#ppt_y"/>
                                          </p:val>
                                        </p:tav>
                                        <p:tav tm="100000">
                                          <p:val>
                                            <p:strVal val="#ppt_y"/>
                                          </p:val>
                                        </p:tav>
                                      </p:tavLst>
                                    </p:anim>
                                    <p:animEffect transition="in" filter="fade">
                                      <p:cBhvr>
                                        <p:cTn id="110" dur="500"/>
                                        <p:tgtEl>
                                          <p:spTgt spid="65539">
                                            <p:txEl>
                                              <p:pRg st="9" end="9"/>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54" presetClass="entr" presetSubtype="0" accel="100000" fill="hold" grpId="0" nodeType="clickEffect">
                                  <p:stCondLst>
                                    <p:cond delay="0"/>
                                  </p:stCondLst>
                                  <p:childTnLst>
                                    <p:set>
                                      <p:cBhvr>
                                        <p:cTn id="114" dur="1" fill="hold">
                                          <p:stCondLst>
                                            <p:cond delay="0"/>
                                          </p:stCondLst>
                                        </p:cTn>
                                        <p:tgtEl>
                                          <p:spTgt spid="65539">
                                            <p:txEl>
                                              <p:pRg st="10" end="10"/>
                                            </p:txEl>
                                          </p:spTgt>
                                        </p:tgtEl>
                                        <p:attrNameLst>
                                          <p:attrName>style.visibility</p:attrName>
                                        </p:attrNameLst>
                                      </p:cBhvr>
                                      <p:to>
                                        <p:strVal val="visible"/>
                                      </p:to>
                                    </p:set>
                                    <p:anim calcmode="lin" valueType="num">
                                      <p:cBhvr>
                                        <p:cTn id="115" dur="500" fill="hold"/>
                                        <p:tgtEl>
                                          <p:spTgt spid="65539">
                                            <p:txEl>
                                              <p:pRg st="10" end="10"/>
                                            </p:txEl>
                                          </p:spTgt>
                                        </p:tgtEl>
                                        <p:attrNameLst>
                                          <p:attrName>ppt_w</p:attrName>
                                        </p:attrNameLst>
                                      </p:cBhvr>
                                      <p:tavLst>
                                        <p:tav tm="0">
                                          <p:val>
                                            <p:strVal val="#ppt_w*0.05"/>
                                          </p:val>
                                        </p:tav>
                                        <p:tav tm="100000">
                                          <p:val>
                                            <p:strVal val="#ppt_w"/>
                                          </p:val>
                                        </p:tav>
                                      </p:tavLst>
                                    </p:anim>
                                    <p:anim calcmode="lin" valueType="num">
                                      <p:cBhvr>
                                        <p:cTn id="116" dur="500" fill="hold"/>
                                        <p:tgtEl>
                                          <p:spTgt spid="65539">
                                            <p:txEl>
                                              <p:pRg st="10" end="10"/>
                                            </p:txEl>
                                          </p:spTgt>
                                        </p:tgtEl>
                                        <p:attrNameLst>
                                          <p:attrName>ppt_h</p:attrName>
                                        </p:attrNameLst>
                                      </p:cBhvr>
                                      <p:tavLst>
                                        <p:tav tm="0">
                                          <p:val>
                                            <p:strVal val="#ppt_h"/>
                                          </p:val>
                                        </p:tav>
                                        <p:tav tm="100000">
                                          <p:val>
                                            <p:strVal val="#ppt_h"/>
                                          </p:val>
                                        </p:tav>
                                      </p:tavLst>
                                    </p:anim>
                                    <p:anim calcmode="lin" valueType="num">
                                      <p:cBhvr>
                                        <p:cTn id="117" dur="500" fill="hold"/>
                                        <p:tgtEl>
                                          <p:spTgt spid="65539">
                                            <p:txEl>
                                              <p:pRg st="10" end="10"/>
                                            </p:txEl>
                                          </p:spTgt>
                                        </p:tgtEl>
                                        <p:attrNameLst>
                                          <p:attrName>ppt_x</p:attrName>
                                        </p:attrNameLst>
                                      </p:cBhvr>
                                      <p:tavLst>
                                        <p:tav tm="0">
                                          <p:val>
                                            <p:strVal val="#ppt_x-.2"/>
                                          </p:val>
                                        </p:tav>
                                        <p:tav tm="100000">
                                          <p:val>
                                            <p:strVal val="#ppt_x"/>
                                          </p:val>
                                        </p:tav>
                                      </p:tavLst>
                                    </p:anim>
                                    <p:anim calcmode="lin" valueType="num">
                                      <p:cBhvr>
                                        <p:cTn id="118" dur="500" fill="hold"/>
                                        <p:tgtEl>
                                          <p:spTgt spid="65539">
                                            <p:txEl>
                                              <p:pRg st="10" end="10"/>
                                            </p:txEl>
                                          </p:spTgt>
                                        </p:tgtEl>
                                        <p:attrNameLst>
                                          <p:attrName>ppt_y</p:attrName>
                                        </p:attrNameLst>
                                      </p:cBhvr>
                                      <p:tavLst>
                                        <p:tav tm="0">
                                          <p:val>
                                            <p:strVal val="#ppt_y"/>
                                          </p:val>
                                        </p:tav>
                                        <p:tav tm="100000">
                                          <p:val>
                                            <p:strVal val="#ppt_y"/>
                                          </p:val>
                                        </p:tav>
                                      </p:tavLst>
                                    </p:anim>
                                    <p:animEffect transition="in" filter="fade">
                                      <p:cBhvr>
                                        <p:cTn id="119" dur="500"/>
                                        <p:tgtEl>
                                          <p:spTgt spid="65539">
                                            <p:txEl>
                                              <p:pRg st="10" end="10"/>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54" presetClass="entr" presetSubtype="0" accel="100000" fill="hold" grpId="0" nodeType="clickEffect">
                                  <p:stCondLst>
                                    <p:cond delay="0"/>
                                  </p:stCondLst>
                                  <p:childTnLst>
                                    <p:set>
                                      <p:cBhvr>
                                        <p:cTn id="123" dur="1" fill="hold">
                                          <p:stCondLst>
                                            <p:cond delay="0"/>
                                          </p:stCondLst>
                                        </p:cTn>
                                        <p:tgtEl>
                                          <p:spTgt spid="65539">
                                            <p:txEl>
                                              <p:pRg st="11" end="11"/>
                                            </p:txEl>
                                          </p:spTgt>
                                        </p:tgtEl>
                                        <p:attrNameLst>
                                          <p:attrName>style.visibility</p:attrName>
                                        </p:attrNameLst>
                                      </p:cBhvr>
                                      <p:to>
                                        <p:strVal val="visible"/>
                                      </p:to>
                                    </p:set>
                                    <p:anim calcmode="lin" valueType="num">
                                      <p:cBhvr>
                                        <p:cTn id="124" dur="500" fill="hold"/>
                                        <p:tgtEl>
                                          <p:spTgt spid="65539">
                                            <p:txEl>
                                              <p:pRg st="11" end="11"/>
                                            </p:txEl>
                                          </p:spTgt>
                                        </p:tgtEl>
                                        <p:attrNameLst>
                                          <p:attrName>ppt_w</p:attrName>
                                        </p:attrNameLst>
                                      </p:cBhvr>
                                      <p:tavLst>
                                        <p:tav tm="0">
                                          <p:val>
                                            <p:strVal val="#ppt_w*0.05"/>
                                          </p:val>
                                        </p:tav>
                                        <p:tav tm="100000">
                                          <p:val>
                                            <p:strVal val="#ppt_w"/>
                                          </p:val>
                                        </p:tav>
                                      </p:tavLst>
                                    </p:anim>
                                    <p:anim calcmode="lin" valueType="num">
                                      <p:cBhvr>
                                        <p:cTn id="125" dur="500" fill="hold"/>
                                        <p:tgtEl>
                                          <p:spTgt spid="65539">
                                            <p:txEl>
                                              <p:pRg st="11" end="11"/>
                                            </p:txEl>
                                          </p:spTgt>
                                        </p:tgtEl>
                                        <p:attrNameLst>
                                          <p:attrName>ppt_h</p:attrName>
                                        </p:attrNameLst>
                                      </p:cBhvr>
                                      <p:tavLst>
                                        <p:tav tm="0">
                                          <p:val>
                                            <p:strVal val="#ppt_h"/>
                                          </p:val>
                                        </p:tav>
                                        <p:tav tm="100000">
                                          <p:val>
                                            <p:strVal val="#ppt_h"/>
                                          </p:val>
                                        </p:tav>
                                      </p:tavLst>
                                    </p:anim>
                                    <p:anim calcmode="lin" valueType="num">
                                      <p:cBhvr>
                                        <p:cTn id="126" dur="500" fill="hold"/>
                                        <p:tgtEl>
                                          <p:spTgt spid="65539">
                                            <p:txEl>
                                              <p:pRg st="11" end="11"/>
                                            </p:txEl>
                                          </p:spTgt>
                                        </p:tgtEl>
                                        <p:attrNameLst>
                                          <p:attrName>ppt_x</p:attrName>
                                        </p:attrNameLst>
                                      </p:cBhvr>
                                      <p:tavLst>
                                        <p:tav tm="0">
                                          <p:val>
                                            <p:strVal val="#ppt_x-.2"/>
                                          </p:val>
                                        </p:tav>
                                        <p:tav tm="100000">
                                          <p:val>
                                            <p:strVal val="#ppt_x"/>
                                          </p:val>
                                        </p:tav>
                                      </p:tavLst>
                                    </p:anim>
                                    <p:anim calcmode="lin" valueType="num">
                                      <p:cBhvr>
                                        <p:cTn id="127" dur="500" fill="hold"/>
                                        <p:tgtEl>
                                          <p:spTgt spid="65539">
                                            <p:txEl>
                                              <p:pRg st="11" end="11"/>
                                            </p:txEl>
                                          </p:spTgt>
                                        </p:tgtEl>
                                        <p:attrNameLst>
                                          <p:attrName>ppt_y</p:attrName>
                                        </p:attrNameLst>
                                      </p:cBhvr>
                                      <p:tavLst>
                                        <p:tav tm="0">
                                          <p:val>
                                            <p:strVal val="#ppt_y"/>
                                          </p:val>
                                        </p:tav>
                                        <p:tav tm="100000">
                                          <p:val>
                                            <p:strVal val="#ppt_y"/>
                                          </p:val>
                                        </p:tav>
                                      </p:tavLst>
                                    </p:anim>
                                    <p:animEffect transition="in" filter="fade">
                                      <p:cBhvr>
                                        <p:cTn id="128" dur="500"/>
                                        <p:tgtEl>
                                          <p:spTgt spid="65539">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animBg="1"/>
      <p:bldP spid="65539" grpId="0"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85800" y="304800"/>
            <a:ext cx="7772400" cy="1295400"/>
          </a:xfrm>
          <a:solidFill>
            <a:srgbClr val="E1B7FF"/>
          </a:solidFill>
        </p:spPr>
        <p:txBody>
          <a:bodyPr/>
          <a:lstStyle/>
          <a:p>
            <a:r>
              <a:rPr lang="es-ES" sz="4000" b="1"/>
              <a:t/>
            </a:r>
            <a:br>
              <a:rPr lang="es-ES" sz="4000" b="1"/>
            </a:br>
            <a:r>
              <a:rPr lang="es-ES" sz="4000" b="1"/>
              <a:t>Competencia Emocional</a:t>
            </a:r>
            <a:r>
              <a:rPr lang="es-ES" sz="4000"/>
              <a:t> </a:t>
            </a:r>
            <a:r>
              <a:rPr lang="es-ES" sz="4000" b="1"/>
              <a:t>DESCRIPCIÓN</a:t>
            </a:r>
            <a:br>
              <a:rPr lang="es-ES" sz="4000" b="1"/>
            </a:br>
            <a:endParaRPr lang="es-ES" sz="4000" b="1"/>
          </a:p>
        </p:txBody>
      </p:sp>
      <p:sp>
        <p:nvSpPr>
          <p:cNvPr id="48131" name="Rectangle 3"/>
          <p:cNvSpPr>
            <a:spLocks noGrp="1" noChangeArrowheads="1"/>
          </p:cNvSpPr>
          <p:nvPr>
            <p:ph type="body" idx="1"/>
          </p:nvPr>
        </p:nvSpPr>
        <p:spPr>
          <a:xfrm>
            <a:off x="252413" y="1916113"/>
            <a:ext cx="8434387" cy="4214812"/>
          </a:xfrm>
          <a:solidFill>
            <a:srgbClr val="F7BBF4"/>
          </a:solidFill>
        </p:spPr>
        <p:txBody>
          <a:bodyPr/>
          <a:lstStyle/>
          <a:p>
            <a:r>
              <a:rPr lang="es-ES" dirty="0"/>
              <a:t>Los niños, en contacto con las personas, construyen el </a:t>
            </a:r>
            <a:r>
              <a:rPr lang="es-ES" dirty="0" err="1" smtClean="0"/>
              <a:t>autoconcepto</a:t>
            </a:r>
            <a:r>
              <a:rPr lang="es-ES" dirty="0" smtClean="0"/>
              <a:t> </a:t>
            </a:r>
            <a:r>
              <a:rPr lang="es-ES" dirty="0"/>
              <a:t>y desarrollan la autoestima.</a:t>
            </a:r>
          </a:p>
          <a:p>
            <a:r>
              <a:rPr lang="es-ES" dirty="0"/>
              <a:t>La imagen de sí debe ser “ajustada”.</a:t>
            </a:r>
          </a:p>
          <a:p>
            <a:r>
              <a:rPr lang="es-ES" dirty="0"/>
              <a:t>Los niños deben ser capaces de tomar decisiones por </a:t>
            </a:r>
            <a:r>
              <a:rPr lang="es-ES" dirty="0" smtClean="0"/>
              <a:t>sí mismos. </a:t>
            </a:r>
            <a:endParaRPr lang="es-ES" dirty="0"/>
          </a:p>
          <a:p>
            <a:r>
              <a:rPr lang="es-ES" dirty="0"/>
              <a:t>Y ser responsables de sus acciones.  </a:t>
            </a: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7851140" y="5715000"/>
            <a:ext cx="1267460" cy="1011555"/>
          </a:xfrm>
          <a:prstGeom prst="rect">
            <a:avLst/>
          </a:prstGeom>
          <a:noFill/>
          <a:ln>
            <a:noFill/>
          </a:ln>
          <a:extLst/>
        </p:spPr>
      </p:pic>
    </p:spTree>
    <p:extLst>
      <p:ext uri="{BB962C8B-B14F-4D97-AF65-F5344CB8AC3E}">
        <p14:creationId xmlns:p14="http://schemas.microsoft.com/office/powerpoint/2010/main" val="3528664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fade">
                                      <p:cBhvr>
                                        <p:cTn id="7" dur="2000"/>
                                        <p:tgtEl>
                                          <p:spTgt spid="48130"/>
                                        </p:tgtEl>
                                      </p:cBhvr>
                                    </p:animEffect>
                                    <p:anim calcmode="lin" valueType="num">
                                      <p:cBhvr>
                                        <p:cTn id="8" dur="2000" fill="hold"/>
                                        <p:tgtEl>
                                          <p:spTgt spid="48130"/>
                                        </p:tgtEl>
                                        <p:attrNameLst>
                                          <p:attrName>style.rotation</p:attrName>
                                        </p:attrNameLst>
                                      </p:cBhvr>
                                      <p:tavLst>
                                        <p:tav tm="0">
                                          <p:val>
                                            <p:fltVal val="720"/>
                                          </p:val>
                                        </p:tav>
                                        <p:tav tm="100000">
                                          <p:val>
                                            <p:fltVal val="0"/>
                                          </p:val>
                                        </p:tav>
                                      </p:tavLst>
                                    </p:anim>
                                    <p:anim calcmode="lin" valueType="num">
                                      <p:cBhvr>
                                        <p:cTn id="9" dur="2000" fill="hold"/>
                                        <p:tgtEl>
                                          <p:spTgt spid="48130"/>
                                        </p:tgtEl>
                                        <p:attrNameLst>
                                          <p:attrName>ppt_h</p:attrName>
                                        </p:attrNameLst>
                                      </p:cBhvr>
                                      <p:tavLst>
                                        <p:tav tm="0">
                                          <p:val>
                                            <p:fltVal val="0"/>
                                          </p:val>
                                        </p:tav>
                                        <p:tav tm="100000">
                                          <p:val>
                                            <p:strVal val="#ppt_h"/>
                                          </p:val>
                                        </p:tav>
                                      </p:tavLst>
                                    </p:anim>
                                    <p:anim calcmode="lin" valueType="num">
                                      <p:cBhvr>
                                        <p:cTn id="10" dur="2000" fill="hold"/>
                                        <p:tgtEl>
                                          <p:spTgt spid="48130"/>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48131">
                                            <p:bg/>
                                          </p:spTgt>
                                        </p:tgtEl>
                                        <p:attrNameLst>
                                          <p:attrName>style.visibility</p:attrName>
                                        </p:attrNameLst>
                                      </p:cBhvr>
                                      <p:to>
                                        <p:strVal val="visible"/>
                                      </p:to>
                                    </p:set>
                                    <p:anim from="(-#ppt_w/2)" to="(#ppt_x)" calcmode="lin" valueType="num">
                                      <p:cBhvr>
                                        <p:cTn id="15" dur="600" fill="hold">
                                          <p:stCondLst>
                                            <p:cond delay="0"/>
                                          </p:stCondLst>
                                        </p:cTn>
                                        <p:tgtEl>
                                          <p:spTgt spid="48131">
                                            <p:bg/>
                                          </p:spTgt>
                                        </p:tgtEl>
                                        <p:attrNameLst>
                                          <p:attrName>ppt_x</p:attrName>
                                        </p:attrNameLst>
                                      </p:cBhvr>
                                    </p:anim>
                                    <p:anim from="0" to="-1.0" calcmode="lin" valueType="num">
                                      <p:cBhvr>
                                        <p:cTn id="16" dur="200" decel="50000" autoRev="1" fill="hold">
                                          <p:stCondLst>
                                            <p:cond delay="600"/>
                                          </p:stCondLst>
                                        </p:cTn>
                                        <p:tgtEl>
                                          <p:spTgt spid="48131">
                                            <p:bg/>
                                          </p:spTgt>
                                        </p:tgtEl>
                                        <p:attrNameLst>
                                          <p:attrName>xshear</p:attrName>
                                        </p:attrNameLst>
                                      </p:cBhvr>
                                    </p:anim>
                                    <p:animScale>
                                      <p:cBhvr>
                                        <p:cTn id="17" dur="200" decel="100000" autoRev="1" fill="hold">
                                          <p:stCondLst>
                                            <p:cond delay="600"/>
                                          </p:stCondLst>
                                        </p:cTn>
                                        <p:tgtEl>
                                          <p:spTgt spid="48131">
                                            <p:bg/>
                                          </p:spTgt>
                                        </p:tgtEl>
                                      </p:cBhvr>
                                      <p:from x="100000" y="100000"/>
                                      <p:to x="80000" y="100000"/>
                                    </p:animScale>
                                    <p:anim by="(#ppt_h/3+#ppt_w*0.1)" calcmode="lin" valueType="num">
                                      <p:cBhvr additive="sum">
                                        <p:cTn id="18" dur="200" decel="100000" autoRev="1" fill="hold">
                                          <p:stCondLst>
                                            <p:cond delay="600"/>
                                          </p:stCondLst>
                                        </p:cTn>
                                        <p:tgtEl>
                                          <p:spTgt spid="48131">
                                            <p:bg/>
                                          </p:spTgt>
                                        </p:tgtEl>
                                        <p:attrNameLst>
                                          <p:attrName>ppt_x</p:attrName>
                                        </p:attrNameLst>
                                      </p:cBhvr>
                                    </p:anim>
                                  </p:childTnLst>
                                  <p:subTnLst>
                                    <p:cmd type="evt" cmd="onstopaudio">
                                      <p:cBhvr>
                                        <p:cTn display="0" masterRel="sameClick">
                                          <p:stCondLst>
                                            <p:cond evt="begin" delay="0">
                                              <p:tn val="13"/>
                                            </p:cond>
                                          </p:stCondLst>
                                        </p:cTn>
                                        <p:tgtEl>
                                          <p:sldTgt/>
                                        </p:tgtEl>
                                      </p:cBhvr>
                                    </p:cmd>
                                  </p:subTnLst>
                                </p:cTn>
                              </p:par>
                            </p:childTnLst>
                          </p:cTn>
                        </p:par>
                      </p:childTnLst>
                    </p:cTn>
                  </p:par>
                  <p:par>
                    <p:cTn id="19" fill="hold" nodeType="clickPar">
                      <p:stCondLst>
                        <p:cond delay="indefinite"/>
                      </p:stCondLst>
                      <p:childTnLst>
                        <p:par>
                          <p:cTn id="20" fill="hold" nodeType="withGroup">
                            <p:stCondLst>
                              <p:cond delay="0"/>
                            </p:stCondLst>
                            <p:childTnLst>
                              <p:par>
                                <p:cTn id="21" presetID="34" presetClass="entr" presetSubtype="0" fill="hold" grpId="0" nodeType="clickEffect">
                                  <p:stCondLst>
                                    <p:cond delay="0"/>
                                  </p:stCondLst>
                                  <p:childTnLst>
                                    <p:set>
                                      <p:cBhvr>
                                        <p:cTn id="22" dur="1" fill="hold">
                                          <p:stCondLst>
                                            <p:cond delay="0"/>
                                          </p:stCondLst>
                                        </p:cTn>
                                        <p:tgtEl>
                                          <p:spTgt spid="48131">
                                            <p:txEl>
                                              <p:pRg st="0" end="0"/>
                                            </p:txEl>
                                          </p:spTgt>
                                        </p:tgtEl>
                                        <p:attrNameLst>
                                          <p:attrName>style.visibility</p:attrName>
                                        </p:attrNameLst>
                                      </p:cBhvr>
                                      <p:to>
                                        <p:strVal val="visible"/>
                                      </p:to>
                                    </p:set>
                                    <p:anim from="(-#ppt_w/2)" to="(#ppt_x)" calcmode="lin" valueType="num">
                                      <p:cBhvr>
                                        <p:cTn id="23" dur="600" fill="hold">
                                          <p:stCondLst>
                                            <p:cond delay="0"/>
                                          </p:stCondLst>
                                        </p:cTn>
                                        <p:tgtEl>
                                          <p:spTgt spid="48131">
                                            <p:txEl>
                                              <p:pRg st="0" end="0"/>
                                            </p:txEl>
                                          </p:spTgt>
                                        </p:tgtEl>
                                        <p:attrNameLst>
                                          <p:attrName>ppt_x</p:attrName>
                                        </p:attrNameLst>
                                      </p:cBhvr>
                                    </p:anim>
                                    <p:anim from="0" to="-1.0" calcmode="lin" valueType="num">
                                      <p:cBhvr>
                                        <p:cTn id="24" dur="200" decel="50000" autoRev="1" fill="hold">
                                          <p:stCondLst>
                                            <p:cond delay="600"/>
                                          </p:stCondLst>
                                        </p:cTn>
                                        <p:tgtEl>
                                          <p:spTgt spid="48131">
                                            <p:txEl>
                                              <p:pRg st="0" end="0"/>
                                            </p:txEl>
                                          </p:spTgt>
                                        </p:tgtEl>
                                        <p:attrNameLst>
                                          <p:attrName>xshear</p:attrName>
                                        </p:attrNameLst>
                                      </p:cBhvr>
                                    </p:anim>
                                    <p:animScale>
                                      <p:cBhvr>
                                        <p:cTn id="25" dur="200" decel="100000" autoRev="1" fill="hold">
                                          <p:stCondLst>
                                            <p:cond delay="600"/>
                                          </p:stCondLst>
                                        </p:cTn>
                                        <p:tgtEl>
                                          <p:spTgt spid="48131">
                                            <p:txEl>
                                              <p:pRg st="0" end="0"/>
                                            </p:txEl>
                                          </p:spTgt>
                                        </p:tgtEl>
                                      </p:cBhvr>
                                      <p:from x="100000" y="100000"/>
                                      <p:to x="80000" y="100000"/>
                                    </p:animScale>
                                    <p:anim by="(#ppt_h/3+#ppt_w*0.1)" calcmode="lin" valueType="num">
                                      <p:cBhvr additive="sum">
                                        <p:cTn id="26" dur="200" decel="100000" autoRev="1" fill="hold">
                                          <p:stCondLst>
                                            <p:cond delay="600"/>
                                          </p:stCondLst>
                                        </p:cTn>
                                        <p:tgtEl>
                                          <p:spTgt spid="48131">
                                            <p:txEl>
                                              <p:pRg st="0" end="0"/>
                                            </p:txEl>
                                          </p:spTgt>
                                        </p:tgtEl>
                                        <p:attrNameLst>
                                          <p:attrName>ppt_x</p:attrName>
                                        </p:attrNameLst>
                                      </p:cBhvr>
                                    </p:anim>
                                  </p:childTnLst>
                                  <p:subTnLst>
                                    <p:cmd type="evt" cmd="onstopaudio">
                                      <p:cBhvr>
                                        <p:cTn display="0" masterRel="sameClick">
                                          <p:stCondLst>
                                            <p:cond evt="begin" delay="0">
                                              <p:tn val="21"/>
                                            </p:cond>
                                          </p:stCondLst>
                                        </p:cTn>
                                        <p:tgtEl>
                                          <p:sldTgt/>
                                        </p:tgtEl>
                                      </p:cBhvr>
                                    </p:cmd>
                                  </p:subTnLst>
                                </p:cTn>
                              </p:par>
                            </p:childTnLst>
                          </p:cTn>
                        </p:par>
                      </p:childTnLst>
                    </p:cTn>
                  </p:par>
                  <p:par>
                    <p:cTn id="27" fill="hold" nodeType="clickPar">
                      <p:stCondLst>
                        <p:cond delay="indefinite"/>
                      </p:stCondLst>
                      <p:childTnLst>
                        <p:par>
                          <p:cTn id="28" fill="hold" nodeType="withGroup">
                            <p:stCondLst>
                              <p:cond delay="0"/>
                            </p:stCondLst>
                            <p:childTnLst>
                              <p:par>
                                <p:cTn id="29" presetID="34" presetClass="entr" presetSubtype="0" fill="hold" grpId="0" nodeType="clickEffect">
                                  <p:stCondLst>
                                    <p:cond delay="0"/>
                                  </p:stCondLst>
                                  <p:childTnLst>
                                    <p:set>
                                      <p:cBhvr>
                                        <p:cTn id="30" dur="1" fill="hold">
                                          <p:stCondLst>
                                            <p:cond delay="0"/>
                                          </p:stCondLst>
                                        </p:cTn>
                                        <p:tgtEl>
                                          <p:spTgt spid="48131">
                                            <p:txEl>
                                              <p:pRg st="1" end="1"/>
                                            </p:txEl>
                                          </p:spTgt>
                                        </p:tgtEl>
                                        <p:attrNameLst>
                                          <p:attrName>style.visibility</p:attrName>
                                        </p:attrNameLst>
                                      </p:cBhvr>
                                      <p:to>
                                        <p:strVal val="visible"/>
                                      </p:to>
                                    </p:set>
                                    <p:anim from="(-#ppt_w/2)" to="(#ppt_x)" calcmode="lin" valueType="num">
                                      <p:cBhvr>
                                        <p:cTn id="31" dur="600" fill="hold">
                                          <p:stCondLst>
                                            <p:cond delay="0"/>
                                          </p:stCondLst>
                                        </p:cTn>
                                        <p:tgtEl>
                                          <p:spTgt spid="48131">
                                            <p:txEl>
                                              <p:pRg st="1" end="1"/>
                                            </p:txEl>
                                          </p:spTgt>
                                        </p:tgtEl>
                                        <p:attrNameLst>
                                          <p:attrName>ppt_x</p:attrName>
                                        </p:attrNameLst>
                                      </p:cBhvr>
                                    </p:anim>
                                    <p:anim from="0" to="-1.0" calcmode="lin" valueType="num">
                                      <p:cBhvr>
                                        <p:cTn id="32" dur="200" decel="50000" autoRev="1" fill="hold">
                                          <p:stCondLst>
                                            <p:cond delay="600"/>
                                          </p:stCondLst>
                                        </p:cTn>
                                        <p:tgtEl>
                                          <p:spTgt spid="48131">
                                            <p:txEl>
                                              <p:pRg st="1" end="1"/>
                                            </p:txEl>
                                          </p:spTgt>
                                        </p:tgtEl>
                                        <p:attrNameLst>
                                          <p:attrName>xshear</p:attrName>
                                        </p:attrNameLst>
                                      </p:cBhvr>
                                    </p:anim>
                                    <p:animScale>
                                      <p:cBhvr>
                                        <p:cTn id="33" dur="200" decel="100000" autoRev="1" fill="hold">
                                          <p:stCondLst>
                                            <p:cond delay="600"/>
                                          </p:stCondLst>
                                        </p:cTn>
                                        <p:tgtEl>
                                          <p:spTgt spid="48131">
                                            <p:txEl>
                                              <p:pRg st="1" end="1"/>
                                            </p:txEl>
                                          </p:spTgt>
                                        </p:tgtEl>
                                      </p:cBhvr>
                                      <p:from x="100000" y="100000"/>
                                      <p:to x="80000" y="100000"/>
                                    </p:animScale>
                                    <p:anim by="(#ppt_h/3+#ppt_w*0.1)" calcmode="lin" valueType="num">
                                      <p:cBhvr additive="sum">
                                        <p:cTn id="34" dur="200" decel="100000" autoRev="1" fill="hold">
                                          <p:stCondLst>
                                            <p:cond delay="600"/>
                                          </p:stCondLst>
                                        </p:cTn>
                                        <p:tgtEl>
                                          <p:spTgt spid="48131">
                                            <p:txEl>
                                              <p:pRg st="1" end="1"/>
                                            </p:txEl>
                                          </p:spTgt>
                                        </p:tgtEl>
                                        <p:attrNameLst>
                                          <p:attrName>ppt_x</p:attrName>
                                        </p:attrNameLst>
                                      </p:cBhvr>
                                    </p:anim>
                                  </p:childTnLst>
                                  <p:subTnLst>
                                    <p:cmd type="evt" cmd="onstopaudio">
                                      <p:cBhvr>
                                        <p:cTn display="0" masterRel="sameClick">
                                          <p:stCondLst>
                                            <p:cond evt="begin" delay="0">
                                              <p:tn val="29"/>
                                            </p:cond>
                                          </p:stCondLst>
                                        </p:cTn>
                                        <p:tgtEl>
                                          <p:sldTgt/>
                                        </p:tgtEl>
                                      </p:cBhvr>
                                    </p:cmd>
                                  </p:subTnLst>
                                </p:cTn>
                              </p:par>
                            </p:childTnLst>
                          </p:cTn>
                        </p:par>
                      </p:childTnLst>
                    </p:cTn>
                  </p:par>
                  <p:par>
                    <p:cTn id="35" fill="hold" nodeType="clickPar">
                      <p:stCondLst>
                        <p:cond delay="indefinite"/>
                      </p:stCondLst>
                      <p:childTnLst>
                        <p:par>
                          <p:cTn id="36" fill="hold" nodeType="withGroup">
                            <p:stCondLst>
                              <p:cond delay="0"/>
                            </p:stCondLst>
                            <p:childTnLst>
                              <p:par>
                                <p:cTn id="37" presetID="34" presetClass="entr" presetSubtype="0" fill="hold" grpId="0" nodeType="clickEffect">
                                  <p:stCondLst>
                                    <p:cond delay="0"/>
                                  </p:stCondLst>
                                  <p:childTnLst>
                                    <p:set>
                                      <p:cBhvr>
                                        <p:cTn id="38" dur="1" fill="hold">
                                          <p:stCondLst>
                                            <p:cond delay="0"/>
                                          </p:stCondLst>
                                        </p:cTn>
                                        <p:tgtEl>
                                          <p:spTgt spid="48131">
                                            <p:txEl>
                                              <p:pRg st="2" end="2"/>
                                            </p:txEl>
                                          </p:spTgt>
                                        </p:tgtEl>
                                        <p:attrNameLst>
                                          <p:attrName>style.visibility</p:attrName>
                                        </p:attrNameLst>
                                      </p:cBhvr>
                                      <p:to>
                                        <p:strVal val="visible"/>
                                      </p:to>
                                    </p:set>
                                    <p:anim from="(-#ppt_w/2)" to="(#ppt_x)" calcmode="lin" valueType="num">
                                      <p:cBhvr>
                                        <p:cTn id="39" dur="600" fill="hold">
                                          <p:stCondLst>
                                            <p:cond delay="0"/>
                                          </p:stCondLst>
                                        </p:cTn>
                                        <p:tgtEl>
                                          <p:spTgt spid="48131">
                                            <p:txEl>
                                              <p:pRg st="2" end="2"/>
                                            </p:txEl>
                                          </p:spTgt>
                                        </p:tgtEl>
                                        <p:attrNameLst>
                                          <p:attrName>ppt_x</p:attrName>
                                        </p:attrNameLst>
                                      </p:cBhvr>
                                    </p:anim>
                                    <p:anim from="0" to="-1.0" calcmode="lin" valueType="num">
                                      <p:cBhvr>
                                        <p:cTn id="40" dur="200" decel="50000" autoRev="1" fill="hold">
                                          <p:stCondLst>
                                            <p:cond delay="600"/>
                                          </p:stCondLst>
                                        </p:cTn>
                                        <p:tgtEl>
                                          <p:spTgt spid="48131">
                                            <p:txEl>
                                              <p:pRg st="2" end="2"/>
                                            </p:txEl>
                                          </p:spTgt>
                                        </p:tgtEl>
                                        <p:attrNameLst>
                                          <p:attrName>xshear</p:attrName>
                                        </p:attrNameLst>
                                      </p:cBhvr>
                                    </p:anim>
                                    <p:animScale>
                                      <p:cBhvr>
                                        <p:cTn id="41" dur="200" decel="100000" autoRev="1" fill="hold">
                                          <p:stCondLst>
                                            <p:cond delay="600"/>
                                          </p:stCondLst>
                                        </p:cTn>
                                        <p:tgtEl>
                                          <p:spTgt spid="48131">
                                            <p:txEl>
                                              <p:pRg st="2" end="2"/>
                                            </p:txEl>
                                          </p:spTgt>
                                        </p:tgtEl>
                                      </p:cBhvr>
                                      <p:from x="100000" y="100000"/>
                                      <p:to x="80000" y="100000"/>
                                    </p:animScale>
                                    <p:anim by="(#ppt_h/3+#ppt_w*0.1)" calcmode="lin" valueType="num">
                                      <p:cBhvr additive="sum">
                                        <p:cTn id="42" dur="200" decel="100000" autoRev="1" fill="hold">
                                          <p:stCondLst>
                                            <p:cond delay="600"/>
                                          </p:stCondLst>
                                        </p:cTn>
                                        <p:tgtEl>
                                          <p:spTgt spid="48131">
                                            <p:txEl>
                                              <p:pRg st="2" end="2"/>
                                            </p:txEl>
                                          </p:spTgt>
                                        </p:tgtEl>
                                        <p:attrNameLst>
                                          <p:attrName>ppt_x</p:attrName>
                                        </p:attrNameLst>
                                      </p:cBhvr>
                                    </p:anim>
                                  </p:childTnLst>
                                  <p:subTnLst>
                                    <p:cmd type="evt" cmd="onstopaudio">
                                      <p:cBhvr>
                                        <p:cTn display="0" masterRel="sameClick">
                                          <p:stCondLst>
                                            <p:cond evt="begin" delay="0">
                                              <p:tn val="37"/>
                                            </p:cond>
                                          </p:stCondLst>
                                        </p:cTn>
                                        <p:tgtEl>
                                          <p:sldTgt/>
                                        </p:tgtEl>
                                      </p:cBhvr>
                                    </p:cmd>
                                  </p:subTnLst>
                                </p:cTn>
                              </p:par>
                            </p:childTnLst>
                          </p:cTn>
                        </p:par>
                      </p:childTnLst>
                    </p:cTn>
                  </p:par>
                  <p:par>
                    <p:cTn id="43" fill="hold" nodeType="clickPar">
                      <p:stCondLst>
                        <p:cond delay="indefinite"/>
                      </p:stCondLst>
                      <p:childTnLst>
                        <p:par>
                          <p:cTn id="44" fill="hold" nodeType="withGroup">
                            <p:stCondLst>
                              <p:cond delay="0"/>
                            </p:stCondLst>
                            <p:childTnLst>
                              <p:par>
                                <p:cTn id="45" presetID="34" presetClass="entr" presetSubtype="0" fill="hold" grpId="0" nodeType="clickEffect">
                                  <p:stCondLst>
                                    <p:cond delay="0"/>
                                  </p:stCondLst>
                                  <p:childTnLst>
                                    <p:set>
                                      <p:cBhvr>
                                        <p:cTn id="46" dur="1" fill="hold">
                                          <p:stCondLst>
                                            <p:cond delay="0"/>
                                          </p:stCondLst>
                                        </p:cTn>
                                        <p:tgtEl>
                                          <p:spTgt spid="48131">
                                            <p:txEl>
                                              <p:pRg st="3" end="3"/>
                                            </p:txEl>
                                          </p:spTgt>
                                        </p:tgtEl>
                                        <p:attrNameLst>
                                          <p:attrName>style.visibility</p:attrName>
                                        </p:attrNameLst>
                                      </p:cBhvr>
                                      <p:to>
                                        <p:strVal val="visible"/>
                                      </p:to>
                                    </p:set>
                                    <p:anim from="(-#ppt_w/2)" to="(#ppt_x)" calcmode="lin" valueType="num">
                                      <p:cBhvr>
                                        <p:cTn id="47" dur="600" fill="hold">
                                          <p:stCondLst>
                                            <p:cond delay="0"/>
                                          </p:stCondLst>
                                        </p:cTn>
                                        <p:tgtEl>
                                          <p:spTgt spid="48131">
                                            <p:txEl>
                                              <p:pRg st="3" end="3"/>
                                            </p:txEl>
                                          </p:spTgt>
                                        </p:tgtEl>
                                        <p:attrNameLst>
                                          <p:attrName>ppt_x</p:attrName>
                                        </p:attrNameLst>
                                      </p:cBhvr>
                                    </p:anim>
                                    <p:anim from="0" to="-1.0" calcmode="lin" valueType="num">
                                      <p:cBhvr>
                                        <p:cTn id="48" dur="200" decel="50000" autoRev="1" fill="hold">
                                          <p:stCondLst>
                                            <p:cond delay="600"/>
                                          </p:stCondLst>
                                        </p:cTn>
                                        <p:tgtEl>
                                          <p:spTgt spid="48131">
                                            <p:txEl>
                                              <p:pRg st="3" end="3"/>
                                            </p:txEl>
                                          </p:spTgt>
                                        </p:tgtEl>
                                        <p:attrNameLst>
                                          <p:attrName>xshear</p:attrName>
                                        </p:attrNameLst>
                                      </p:cBhvr>
                                    </p:anim>
                                    <p:animScale>
                                      <p:cBhvr>
                                        <p:cTn id="49" dur="200" decel="100000" autoRev="1" fill="hold">
                                          <p:stCondLst>
                                            <p:cond delay="600"/>
                                          </p:stCondLst>
                                        </p:cTn>
                                        <p:tgtEl>
                                          <p:spTgt spid="48131">
                                            <p:txEl>
                                              <p:pRg st="3" end="3"/>
                                            </p:txEl>
                                          </p:spTgt>
                                        </p:tgtEl>
                                      </p:cBhvr>
                                      <p:from x="100000" y="100000"/>
                                      <p:to x="80000" y="100000"/>
                                    </p:animScale>
                                    <p:anim by="(#ppt_h/3+#ppt_w*0.1)" calcmode="lin" valueType="num">
                                      <p:cBhvr additive="sum">
                                        <p:cTn id="50" dur="200" decel="100000" autoRev="1" fill="hold">
                                          <p:stCondLst>
                                            <p:cond delay="600"/>
                                          </p:stCondLst>
                                        </p:cTn>
                                        <p:tgtEl>
                                          <p:spTgt spid="48131">
                                            <p:txEl>
                                              <p:pRg st="3" end="3"/>
                                            </p:txEl>
                                          </p:spTgt>
                                        </p:tgtEl>
                                        <p:attrNameLst>
                                          <p:attrName>ppt_x</p:attrName>
                                        </p:attrNameLst>
                                      </p:cBhvr>
                                    </p:anim>
                                  </p:childTnLst>
                                  <p:subTnLst>
                                    <p:cmd type="evt" cmd="onstopaudio">
                                      <p:cBhvr>
                                        <p:cTn display="0" masterRel="sameClick">
                                          <p:stCondLst>
                                            <p:cond evt="begin" delay="0">
                                              <p:tn val="45"/>
                                            </p:cond>
                                          </p:stCondLst>
                                        </p:cTn>
                                        <p:tgtEl>
                                          <p:sldTgt/>
                                        </p:tgtEl>
                                      </p:cBhvr>
                                    </p:cmd>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animBg="1"/>
      <p:bldP spid="48131" grpId="0"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143000" y="228600"/>
            <a:ext cx="6705600" cy="1066800"/>
          </a:xfrm>
          <a:solidFill>
            <a:srgbClr val="FFFF00"/>
          </a:solidFill>
        </p:spPr>
        <p:txBody>
          <a:bodyPr/>
          <a:lstStyle/>
          <a:p>
            <a:r>
              <a:rPr lang="en-US" dirty="0"/>
              <a:t/>
            </a:r>
            <a:br>
              <a:rPr lang="en-US" dirty="0"/>
            </a:br>
            <a:r>
              <a:rPr lang="en-US" dirty="0" smtClean="0"/>
              <a:t>La</a:t>
            </a:r>
            <a:r>
              <a:rPr lang="en-US" dirty="0"/>
              <a:t> </a:t>
            </a:r>
            <a:r>
              <a:rPr lang="en-US" dirty="0" err="1" smtClean="0"/>
              <a:t>Niñez</a:t>
            </a:r>
            <a:r>
              <a:rPr lang="en-US" dirty="0" smtClean="0"/>
              <a:t>…</a:t>
            </a:r>
            <a:r>
              <a:rPr lang="en-US" dirty="0"/>
              <a:t>..</a:t>
            </a:r>
            <a:br>
              <a:rPr lang="en-US" dirty="0"/>
            </a:br>
            <a:endParaRPr lang="en-US" dirty="0"/>
          </a:p>
        </p:txBody>
      </p:sp>
      <p:sp>
        <p:nvSpPr>
          <p:cNvPr id="61444" name="Rectangle 4"/>
          <p:cNvSpPr>
            <a:spLocks noGrp="1" noChangeArrowheads="1"/>
          </p:cNvSpPr>
          <p:nvPr>
            <p:ph type="body" sz="half" idx="2"/>
          </p:nvPr>
        </p:nvSpPr>
        <p:spPr>
          <a:xfrm>
            <a:off x="4953000" y="2362200"/>
            <a:ext cx="3962400" cy="2590800"/>
          </a:xfrm>
          <a:solidFill>
            <a:srgbClr val="FFFF00"/>
          </a:solidFill>
        </p:spPr>
        <p:txBody>
          <a:bodyPr/>
          <a:lstStyle/>
          <a:p>
            <a:pPr>
              <a:buFontTx/>
              <a:buNone/>
            </a:pPr>
            <a:endParaRPr lang="en-US" sz="2800" dirty="0"/>
          </a:p>
          <a:p>
            <a:pPr>
              <a:buFontTx/>
              <a:buNone/>
            </a:pPr>
            <a:r>
              <a:rPr lang="en-US" sz="2800" b="1" dirty="0" err="1"/>
              <a:t>Es</a:t>
            </a:r>
            <a:r>
              <a:rPr lang="en-US" sz="2800" b="1" dirty="0"/>
              <a:t> un </a:t>
            </a:r>
            <a:r>
              <a:rPr lang="en-US" sz="2800" b="1" dirty="0" err="1"/>
              <a:t>viaje</a:t>
            </a:r>
            <a:r>
              <a:rPr lang="en-US" sz="2800" b="1" dirty="0"/>
              <a:t>…..</a:t>
            </a:r>
          </a:p>
          <a:p>
            <a:pPr>
              <a:buFontTx/>
              <a:buNone/>
            </a:pPr>
            <a:endParaRPr lang="en-US" sz="2800" b="1" dirty="0"/>
          </a:p>
          <a:p>
            <a:pPr>
              <a:buFontTx/>
              <a:buNone/>
            </a:pPr>
            <a:r>
              <a:rPr lang="en-US" sz="2800" b="1" dirty="0"/>
              <a:t>      NO </a:t>
            </a:r>
            <a:r>
              <a:rPr lang="en-US" sz="2800" b="1" dirty="0" err="1"/>
              <a:t>es</a:t>
            </a:r>
            <a:r>
              <a:rPr lang="en-US" sz="2800" b="1" dirty="0"/>
              <a:t> </a:t>
            </a:r>
            <a:r>
              <a:rPr lang="en-US" sz="2800" b="1" dirty="0" err="1"/>
              <a:t>una</a:t>
            </a:r>
            <a:r>
              <a:rPr lang="en-US" sz="2800" b="1" dirty="0"/>
              <a:t> </a:t>
            </a:r>
            <a:r>
              <a:rPr lang="en-US" sz="2800" b="1" dirty="0" err="1"/>
              <a:t>carrera</a:t>
            </a:r>
            <a:r>
              <a:rPr lang="en-US" sz="2800" b="1" dirty="0"/>
              <a:t>.</a:t>
            </a:r>
          </a:p>
        </p:txBody>
      </p:sp>
      <p:pic>
        <p:nvPicPr>
          <p:cNvPr id="61445" name="Picture 5"/>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0" y="1828800"/>
            <a:ext cx="4495800" cy="4495800"/>
          </a:xfrm>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7869283" y="5638800"/>
            <a:ext cx="1267460" cy="1011555"/>
          </a:xfrm>
          <a:prstGeom prst="rect">
            <a:avLst/>
          </a:prstGeom>
          <a:noFill/>
          <a:ln>
            <a:noFill/>
          </a:ln>
          <a:extLst/>
        </p:spPr>
      </p:pic>
    </p:spTree>
    <p:extLst>
      <p:ext uri="{BB962C8B-B14F-4D97-AF65-F5344CB8AC3E}">
        <p14:creationId xmlns:p14="http://schemas.microsoft.com/office/powerpoint/2010/main" val="7333256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61445"/>
                                        </p:tgtEl>
                                        <p:attrNameLst>
                                          <p:attrName>style.visibility</p:attrName>
                                        </p:attrNameLst>
                                      </p:cBhvr>
                                      <p:to>
                                        <p:strVal val="visible"/>
                                      </p:to>
                                    </p:set>
                                    <p:animEffect transition="in" filter="fade">
                                      <p:cBhvr>
                                        <p:cTn id="7" dur="770" decel="100000"/>
                                        <p:tgtEl>
                                          <p:spTgt spid="61445"/>
                                        </p:tgtEl>
                                      </p:cBhvr>
                                    </p:animEffect>
                                    <p:animScale>
                                      <p:cBhvr>
                                        <p:cTn id="8" dur="770" decel="100000"/>
                                        <p:tgtEl>
                                          <p:spTgt spid="61445"/>
                                        </p:tgtEl>
                                      </p:cBhvr>
                                      <p:from x="10000" y="10000"/>
                                      <p:to x="200000" y="450000"/>
                                    </p:animScale>
                                    <p:animScale>
                                      <p:cBhvr>
                                        <p:cTn id="9" dur="1230" accel="100000" fill="hold">
                                          <p:stCondLst>
                                            <p:cond delay="770"/>
                                          </p:stCondLst>
                                        </p:cTn>
                                        <p:tgtEl>
                                          <p:spTgt spid="61445"/>
                                        </p:tgtEl>
                                      </p:cBhvr>
                                      <p:from x="200000" y="450000"/>
                                      <p:to x="100000" y="100000"/>
                                    </p:animScale>
                                    <p:set>
                                      <p:cBhvr>
                                        <p:cTn id="10" dur="770" fill="hold"/>
                                        <p:tgtEl>
                                          <p:spTgt spid="61445"/>
                                        </p:tgtEl>
                                        <p:attrNameLst>
                                          <p:attrName>ppt_x</p:attrName>
                                        </p:attrNameLst>
                                      </p:cBhvr>
                                      <p:to>
                                        <p:strVal val="(0.5)"/>
                                      </p:to>
                                    </p:set>
                                    <p:anim from="(0.5)" to="(#ppt_x)" calcmode="lin" valueType="num">
                                      <p:cBhvr>
                                        <p:cTn id="11" dur="1230" accel="100000" fill="hold">
                                          <p:stCondLst>
                                            <p:cond delay="770"/>
                                          </p:stCondLst>
                                        </p:cTn>
                                        <p:tgtEl>
                                          <p:spTgt spid="61445"/>
                                        </p:tgtEl>
                                        <p:attrNameLst>
                                          <p:attrName>ppt_x</p:attrName>
                                        </p:attrNameLst>
                                      </p:cBhvr>
                                    </p:anim>
                                    <p:set>
                                      <p:cBhvr>
                                        <p:cTn id="12" dur="770" fill="hold"/>
                                        <p:tgtEl>
                                          <p:spTgt spid="61445"/>
                                        </p:tgtEl>
                                        <p:attrNameLst>
                                          <p:attrName>ppt_y</p:attrName>
                                        </p:attrNameLst>
                                      </p:cBhvr>
                                      <p:to>
                                        <p:strVal val="(#ppt_y+0.4)"/>
                                      </p:to>
                                    </p:set>
                                    <p:anim from="(#ppt_y+0.4)" to="(#ppt_y)" calcmode="lin" valueType="num">
                                      <p:cBhvr>
                                        <p:cTn id="13" dur="1230" accel="100000" fill="hold">
                                          <p:stCondLst>
                                            <p:cond delay="770"/>
                                          </p:stCondLst>
                                        </p:cTn>
                                        <p:tgtEl>
                                          <p:spTgt spid="61445"/>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61442"/>
                                        </p:tgtEl>
                                        <p:attrNameLst>
                                          <p:attrName>style.visibility</p:attrName>
                                        </p:attrNameLst>
                                      </p:cBhvr>
                                      <p:to>
                                        <p:strVal val="visible"/>
                                      </p:to>
                                    </p:set>
                                    <p:animEffect transition="in" filter="wipe(down)">
                                      <p:cBhvr>
                                        <p:cTn id="18" dur="580">
                                          <p:stCondLst>
                                            <p:cond delay="0"/>
                                          </p:stCondLst>
                                        </p:cTn>
                                        <p:tgtEl>
                                          <p:spTgt spid="61442"/>
                                        </p:tgtEl>
                                      </p:cBhvr>
                                    </p:animEffect>
                                    <p:anim calcmode="lin" valueType="num">
                                      <p:cBhvr>
                                        <p:cTn id="19" dur="1822" tmFilter="0,0; 0.14,0.36; 0.43,0.73; 0.71,0.91; 1.0,1.0">
                                          <p:stCondLst>
                                            <p:cond delay="0"/>
                                          </p:stCondLst>
                                        </p:cTn>
                                        <p:tgtEl>
                                          <p:spTgt spid="61442"/>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61442"/>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61442"/>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61442"/>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61442"/>
                                        </p:tgtEl>
                                        <p:attrNameLst>
                                          <p:attrName>ppt_y</p:attrName>
                                        </p:attrNameLst>
                                      </p:cBhvr>
                                      <p:tavLst>
                                        <p:tav tm="0" fmla="#ppt_y-sin(pi*$)/81">
                                          <p:val>
                                            <p:fltVal val="0"/>
                                          </p:val>
                                        </p:tav>
                                        <p:tav tm="100000">
                                          <p:val>
                                            <p:fltVal val="1"/>
                                          </p:val>
                                        </p:tav>
                                      </p:tavLst>
                                    </p:anim>
                                    <p:animScale>
                                      <p:cBhvr>
                                        <p:cTn id="24" dur="26">
                                          <p:stCondLst>
                                            <p:cond delay="650"/>
                                          </p:stCondLst>
                                        </p:cTn>
                                        <p:tgtEl>
                                          <p:spTgt spid="61442"/>
                                        </p:tgtEl>
                                      </p:cBhvr>
                                      <p:to x="100000" y="60000"/>
                                    </p:animScale>
                                    <p:animScale>
                                      <p:cBhvr>
                                        <p:cTn id="25" dur="166" decel="50000">
                                          <p:stCondLst>
                                            <p:cond delay="676"/>
                                          </p:stCondLst>
                                        </p:cTn>
                                        <p:tgtEl>
                                          <p:spTgt spid="61442"/>
                                        </p:tgtEl>
                                      </p:cBhvr>
                                      <p:to x="100000" y="100000"/>
                                    </p:animScale>
                                    <p:animScale>
                                      <p:cBhvr>
                                        <p:cTn id="26" dur="26">
                                          <p:stCondLst>
                                            <p:cond delay="1312"/>
                                          </p:stCondLst>
                                        </p:cTn>
                                        <p:tgtEl>
                                          <p:spTgt spid="61442"/>
                                        </p:tgtEl>
                                      </p:cBhvr>
                                      <p:to x="100000" y="80000"/>
                                    </p:animScale>
                                    <p:animScale>
                                      <p:cBhvr>
                                        <p:cTn id="27" dur="166" decel="50000">
                                          <p:stCondLst>
                                            <p:cond delay="1338"/>
                                          </p:stCondLst>
                                        </p:cTn>
                                        <p:tgtEl>
                                          <p:spTgt spid="61442"/>
                                        </p:tgtEl>
                                      </p:cBhvr>
                                      <p:to x="100000" y="100000"/>
                                    </p:animScale>
                                    <p:animScale>
                                      <p:cBhvr>
                                        <p:cTn id="28" dur="26">
                                          <p:stCondLst>
                                            <p:cond delay="1642"/>
                                          </p:stCondLst>
                                        </p:cTn>
                                        <p:tgtEl>
                                          <p:spTgt spid="61442"/>
                                        </p:tgtEl>
                                      </p:cBhvr>
                                      <p:to x="100000" y="90000"/>
                                    </p:animScale>
                                    <p:animScale>
                                      <p:cBhvr>
                                        <p:cTn id="29" dur="166" decel="50000">
                                          <p:stCondLst>
                                            <p:cond delay="1668"/>
                                          </p:stCondLst>
                                        </p:cTn>
                                        <p:tgtEl>
                                          <p:spTgt spid="61442"/>
                                        </p:tgtEl>
                                      </p:cBhvr>
                                      <p:to x="100000" y="100000"/>
                                    </p:animScale>
                                    <p:animScale>
                                      <p:cBhvr>
                                        <p:cTn id="30" dur="26">
                                          <p:stCondLst>
                                            <p:cond delay="1808"/>
                                          </p:stCondLst>
                                        </p:cTn>
                                        <p:tgtEl>
                                          <p:spTgt spid="61442"/>
                                        </p:tgtEl>
                                      </p:cBhvr>
                                      <p:to x="100000" y="95000"/>
                                    </p:animScale>
                                    <p:animScale>
                                      <p:cBhvr>
                                        <p:cTn id="31" dur="166" decel="50000">
                                          <p:stCondLst>
                                            <p:cond delay="1834"/>
                                          </p:stCondLst>
                                        </p:cTn>
                                        <p:tgtEl>
                                          <p:spTgt spid="61442"/>
                                        </p:tgtEl>
                                      </p:cBhvr>
                                      <p:to x="100000" y="100000"/>
                                    </p:animScale>
                                  </p:childTnLst>
                                </p:cTn>
                              </p:par>
                            </p:childTnLst>
                          </p:cTn>
                        </p:par>
                      </p:childTnLst>
                    </p:cTn>
                  </p:par>
                  <p:par>
                    <p:cTn id="32" fill="hold" nodeType="clickPar">
                      <p:stCondLst>
                        <p:cond delay="indefinite"/>
                      </p:stCondLst>
                      <p:childTnLst>
                        <p:par>
                          <p:cTn id="33" fill="hold" nodeType="withGroup">
                            <p:stCondLst>
                              <p:cond delay="0"/>
                            </p:stCondLst>
                            <p:childTnLst>
                              <p:par>
                                <p:cTn id="34" presetID="54" presetClass="entr" presetSubtype="0" accel="100000" fill="hold" grpId="0" nodeType="clickEffect">
                                  <p:stCondLst>
                                    <p:cond delay="0"/>
                                  </p:stCondLst>
                                  <p:childTnLst>
                                    <p:set>
                                      <p:cBhvr>
                                        <p:cTn id="35" dur="1" fill="hold">
                                          <p:stCondLst>
                                            <p:cond delay="0"/>
                                          </p:stCondLst>
                                        </p:cTn>
                                        <p:tgtEl>
                                          <p:spTgt spid="61444">
                                            <p:bg/>
                                          </p:spTgt>
                                        </p:tgtEl>
                                        <p:attrNameLst>
                                          <p:attrName>style.visibility</p:attrName>
                                        </p:attrNameLst>
                                      </p:cBhvr>
                                      <p:to>
                                        <p:strVal val="visible"/>
                                      </p:to>
                                    </p:set>
                                    <p:anim calcmode="lin" valueType="num">
                                      <p:cBhvr>
                                        <p:cTn id="36" dur="500" fill="hold"/>
                                        <p:tgtEl>
                                          <p:spTgt spid="61444">
                                            <p:bg/>
                                          </p:spTgt>
                                        </p:tgtEl>
                                        <p:attrNameLst>
                                          <p:attrName>ppt_w</p:attrName>
                                        </p:attrNameLst>
                                      </p:cBhvr>
                                      <p:tavLst>
                                        <p:tav tm="0">
                                          <p:val>
                                            <p:strVal val="#ppt_w*0.05"/>
                                          </p:val>
                                        </p:tav>
                                        <p:tav tm="100000">
                                          <p:val>
                                            <p:strVal val="#ppt_w"/>
                                          </p:val>
                                        </p:tav>
                                      </p:tavLst>
                                    </p:anim>
                                    <p:anim calcmode="lin" valueType="num">
                                      <p:cBhvr>
                                        <p:cTn id="37" dur="500" fill="hold"/>
                                        <p:tgtEl>
                                          <p:spTgt spid="61444">
                                            <p:bg/>
                                          </p:spTgt>
                                        </p:tgtEl>
                                        <p:attrNameLst>
                                          <p:attrName>ppt_h</p:attrName>
                                        </p:attrNameLst>
                                      </p:cBhvr>
                                      <p:tavLst>
                                        <p:tav tm="0">
                                          <p:val>
                                            <p:strVal val="#ppt_h"/>
                                          </p:val>
                                        </p:tav>
                                        <p:tav tm="100000">
                                          <p:val>
                                            <p:strVal val="#ppt_h"/>
                                          </p:val>
                                        </p:tav>
                                      </p:tavLst>
                                    </p:anim>
                                    <p:anim calcmode="lin" valueType="num">
                                      <p:cBhvr>
                                        <p:cTn id="38" dur="500" fill="hold"/>
                                        <p:tgtEl>
                                          <p:spTgt spid="61444">
                                            <p:bg/>
                                          </p:spTgt>
                                        </p:tgtEl>
                                        <p:attrNameLst>
                                          <p:attrName>ppt_x</p:attrName>
                                        </p:attrNameLst>
                                      </p:cBhvr>
                                      <p:tavLst>
                                        <p:tav tm="0">
                                          <p:val>
                                            <p:strVal val="#ppt_x-.2"/>
                                          </p:val>
                                        </p:tav>
                                        <p:tav tm="100000">
                                          <p:val>
                                            <p:strVal val="#ppt_x"/>
                                          </p:val>
                                        </p:tav>
                                      </p:tavLst>
                                    </p:anim>
                                    <p:anim calcmode="lin" valueType="num">
                                      <p:cBhvr>
                                        <p:cTn id="39" dur="500" fill="hold"/>
                                        <p:tgtEl>
                                          <p:spTgt spid="61444">
                                            <p:bg/>
                                          </p:spTgt>
                                        </p:tgtEl>
                                        <p:attrNameLst>
                                          <p:attrName>ppt_y</p:attrName>
                                        </p:attrNameLst>
                                      </p:cBhvr>
                                      <p:tavLst>
                                        <p:tav tm="0">
                                          <p:val>
                                            <p:strVal val="#ppt_y"/>
                                          </p:val>
                                        </p:tav>
                                        <p:tav tm="100000">
                                          <p:val>
                                            <p:strVal val="#ppt_y"/>
                                          </p:val>
                                        </p:tav>
                                      </p:tavLst>
                                    </p:anim>
                                    <p:animEffect transition="in" filter="fade">
                                      <p:cBhvr>
                                        <p:cTn id="40" dur="500"/>
                                        <p:tgtEl>
                                          <p:spTgt spid="61444">
                                            <p:bg/>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4" presetClass="entr" presetSubtype="0" accel="100000" fill="hold" grpId="0" nodeType="clickEffect">
                                  <p:stCondLst>
                                    <p:cond delay="0"/>
                                  </p:stCondLst>
                                  <p:childTnLst>
                                    <p:set>
                                      <p:cBhvr>
                                        <p:cTn id="44" dur="1" fill="hold">
                                          <p:stCondLst>
                                            <p:cond delay="0"/>
                                          </p:stCondLst>
                                        </p:cTn>
                                        <p:tgtEl>
                                          <p:spTgt spid="61444">
                                            <p:txEl>
                                              <p:pRg st="1" end="1"/>
                                            </p:txEl>
                                          </p:spTgt>
                                        </p:tgtEl>
                                        <p:attrNameLst>
                                          <p:attrName>style.visibility</p:attrName>
                                        </p:attrNameLst>
                                      </p:cBhvr>
                                      <p:to>
                                        <p:strVal val="visible"/>
                                      </p:to>
                                    </p:set>
                                    <p:anim calcmode="lin" valueType="num">
                                      <p:cBhvr>
                                        <p:cTn id="45" dur="500" fill="hold"/>
                                        <p:tgtEl>
                                          <p:spTgt spid="61444">
                                            <p:txEl>
                                              <p:pRg st="1" end="1"/>
                                            </p:txEl>
                                          </p:spTgt>
                                        </p:tgtEl>
                                        <p:attrNameLst>
                                          <p:attrName>ppt_w</p:attrName>
                                        </p:attrNameLst>
                                      </p:cBhvr>
                                      <p:tavLst>
                                        <p:tav tm="0">
                                          <p:val>
                                            <p:strVal val="#ppt_w*0.05"/>
                                          </p:val>
                                        </p:tav>
                                        <p:tav tm="100000">
                                          <p:val>
                                            <p:strVal val="#ppt_w"/>
                                          </p:val>
                                        </p:tav>
                                      </p:tavLst>
                                    </p:anim>
                                    <p:anim calcmode="lin" valueType="num">
                                      <p:cBhvr>
                                        <p:cTn id="46" dur="500" fill="hold"/>
                                        <p:tgtEl>
                                          <p:spTgt spid="61444">
                                            <p:txEl>
                                              <p:pRg st="1" end="1"/>
                                            </p:txEl>
                                          </p:spTgt>
                                        </p:tgtEl>
                                        <p:attrNameLst>
                                          <p:attrName>ppt_h</p:attrName>
                                        </p:attrNameLst>
                                      </p:cBhvr>
                                      <p:tavLst>
                                        <p:tav tm="0">
                                          <p:val>
                                            <p:strVal val="#ppt_h"/>
                                          </p:val>
                                        </p:tav>
                                        <p:tav tm="100000">
                                          <p:val>
                                            <p:strVal val="#ppt_h"/>
                                          </p:val>
                                        </p:tav>
                                      </p:tavLst>
                                    </p:anim>
                                    <p:anim calcmode="lin" valueType="num">
                                      <p:cBhvr>
                                        <p:cTn id="47" dur="500" fill="hold"/>
                                        <p:tgtEl>
                                          <p:spTgt spid="61444">
                                            <p:txEl>
                                              <p:pRg st="1" end="1"/>
                                            </p:txEl>
                                          </p:spTgt>
                                        </p:tgtEl>
                                        <p:attrNameLst>
                                          <p:attrName>ppt_x</p:attrName>
                                        </p:attrNameLst>
                                      </p:cBhvr>
                                      <p:tavLst>
                                        <p:tav tm="0">
                                          <p:val>
                                            <p:strVal val="#ppt_x-.2"/>
                                          </p:val>
                                        </p:tav>
                                        <p:tav tm="100000">
                                          <p:val>
                                            <p:strVal val="#ppt_x"/>
                                          </p:val>
                                        </p:tav>
                                      </p:tavLst>
                                    </p:anim>
                                    <p:anim calcmode="lin" valueType="num">
                                      <p:cBhvr>
                                        <p:cTn id="48" dur="500" fill="hold"/>
                                        <p:tgtEl>
                                          <p:spTgt spid="61444">
                                            <p:txEl>
                                              <p:pRg st="1" end="1"/>
                                            </p:txEl>
                                          </p:spTgt>
                                        </p:tgtEl>
                                        <p:attrNameLst>
                                          <p:attrName>ppt_y</p:attrName>
                                        </p:attrNameLst>
                                      </p:cBhvr>
                                      <p:tavLst>
                                        <p:tav tm="0">
                                          <p:val>
                                            <p:strVal val="#ppt_y"/>
                                          </p:val>
                                        </p:tav>
                                        <p:tav tm="100000">
                                          <p:val>
                                            <p:strVal val="#ppt_y"/>
                                          </p:val>
                                        </p:tav>
                                      </p:tavLst>
                                    </p:anim>
                                    <p:animEffect transition="in" filter="fade">
                                      <p:cBhvr>
                                        <p:cTn id="49" dur="500"/>
                                        <p:tgtEl>
                                          <p:spTgt spid="61444">
                                            <p:txEl>
                                              <p:pRg st="1" end="1"/>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54" presetClass="entr" presetSubtype="0" accel="100000" fill="hold" grpId="0" nodeType="clickEffect">
                                  <p:stCondLst>
                                    <p:cond delay="0"/>
                                  </p:stCondLst>
                                  <p:childTnLst>
                                    <p:set>
                                      <p:cBhvr>
                                        <p:cTn id="53" dur="1" fill="hold">
                                          <p:stCondLst>
                                            <p:cond delay="0"/>
                                          </p:stCondLst>
                                        </p:cTn>
                                        <p:tgtEl>
                                          <p:spTgt spid="61444">
                                            <p:txEl>
                                              <p:pRg st="3" end="3"/>
                                            </p:txEl>
                                          </p:spTgt>
                                        </p:tgtEl>
                                        <p:attrNameLst>
                                          <p:attrName>style.visibility</p:attrName>
                                        </p:attrNameLst>
                                      </p:cBhvr>
                                      <p:to>
                                        <p:strVal val="visible"/>
                                      </p:to>
                                    </p:set>
                                    <p:anim calcmode="lin" valueType="num">
                                      <p:cBhvr>
                                        <p:cTn id="54" dur="500" fill="hold"/>
                                        <p:tgtEl>
                                          <p:spTgt spid="61444">
                                            <p:txEl>
                                              <p:pRg st="3" end="3"/>
                                            </p:txEl>
                                          </p:spTgt>
                                        </p:tgtEl>
                                        <p:attrNameLst>
                                          <p:attrName>ppt_w</p:attrName>
                                        </p:attrNameLst>
                                      </p:cBhvr>
                                      <p:tavLst>
                                        <p:tav tm="0">
                                          <p:val>
                                            <p:strVal val="#ppt_w*0.05"/>
                                          </p:val>
                                        </p:tav>
                                        <p:tav tm="100000">
                                          <p:val>
                                            <p:strVal val="#ppt_w"/>
                                          </p:val>
                                        </p:tav>
                                      </p:tavLst>
                                    </p:anim>
                                    <p:anim calcmode="lin" valueType="num">
                                      <p:cBhvr>
                                        <p:cTn id="55" dur="500" fill="hold"/>
                                        <p:tgtEl>
                                          <p:spTgt spid="61444">
                                            <p:txEl>
                                              <p:pRg st="3" end="3"/>
                                            </p:txEl>
                                          </p:spTgt>
                                        </p:tgtEl>
                                        <p:attrNameLst>
                                          <p:attrName>ppt_h</p:attrName>
                                        </p:attrNameLst>
                                      </p:cBhvr>
                                      <p:tavLst>
                                        <p:tav tm="0">
                                          <p:val>
                                            <p:strVal val="#ppt_h"/>
                                          </p:val>
                                        </p:tav>
                                        <p:tav tm="100000">
                                          <p:val>
                                            <p:strVal val="#ppt_h"/>
                                          </p:val>
                                        </p:tav>
                                      </p:tavLst>
                                    </p:anim>
                                    <p:anim calcmode="lin" valueType="num">
                                      <p:cBhvr>
                                        <p:cTn id="56" dur="500" fill="hold"/>
                                        <p:tgtEl>
                                          <p:spTgt spid="61444">
                                            <p:txEl>
                                              <p:pRg st="3" end="3"/>
                                            </p:txEl>
                                          </p:spTgt>
                                        </p:tgtEl>
                                        <p:attrNameLst>
                                          <p:attrName>ppt_x</p:attrName>
                                        </p:attrNameLst>
                                      </p:cBhvr>
                                      <p:tavLst>
                                        <p:tav tm="0">
                                          <p:val>
                                            <p:strVal val="#ppt_x-.2"/>
                                          </p:val>
                                        </p:tav>
                                        <p:tav tm="100000">
                                          <p:val>
                                            <p:strVal val="#ppt_x"/>
                                          </p:val>
                                        </p:tav>
                                      </p:tavLst>
                                    </p:anim>
                                    <p:anim calcmode="lin" valueType="num">
                                      <p:cBhvr>
                                        <p:cTn id="57" dur="500" fill="hold"/>
                                        <p:tgtEl>
                                          <p:spTgt spid="61444">
                                            <p:txEl>
                                              <p:pRg st="3" end="3"/>
                                            </p:txEl>
                                          </p:spTgt>
                                        </p:tgtEl>
                                        <p:attrNameLst>
                                          <p:attrName>ppt_y</p:attrName>
                                        </p:attrNameLst>
                                      </p:cBhvr>
                                      <p:tavLst>
                                        <p:tav tm="0">
                                          <p:val>
                                            <p:strVal val="#ppt_y"/>
                                          </p:val>
                                        </p:tav>
                                        <p:tav tm="100000">
                                          <p:val>
                                            <p:strVal val="#ppt_y"/>
                                          </p:val>
                                        </p:tav>
                                      </p:tavLst>
                                    </p:anim>
                                    <p:animEffect transition="in" filter="fade">
                                      <p:cBhvr>
                                        <p:cTn id="58" dur="500"/>
                                        <p:tgtEl>
                                          <p:spTgt spid="6144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animBg="1"/>
      <p:bldP spid="61444" grpId="0" build="p"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a:xfrm>
            <a:off x="685800" y="0"/>
            <a:ext cx="7772400" cy="1066800"/>
          </a:xfrm>
          <a:solidFill>
            <a:srgbClr val="FFFF00"/>
          </a:solidFill>
        </p:spPr>
        <p:txBody>
          <a:bodyPr/>
          <a:lstStyle/>
          <a:p>
            <a:pPr eaLnBrk="1" hangingPunct="1"/>
            <a:r>
              <a:rPr lang="en-US" b="1">
                <a:latin typeface="Arial" charset="0"/>
                <a:ea typeface="ヒラギノ角ゴ Pro W3" charset="0"/>
                <a:cs typeface="ヒラギノ角ゴ Pro W3" charset="0"/>
              </a:rPr>
              <a:t>How do we learn?</a:t>
            </a:r>
          </a:p>
        </p:txBody>
      </p:sp>
      <p:sp>
        <p:nvSpPr>
          <p:cNvPr id="310275" name="Rectangle 3"/>
          <p:cNvSpPr>
            <a:spLocks noGrp="1" noChangeArrowheads="1"/>
          </p:cNvSpPr>
          <p:nvPr>
            <p:ph type="body" sz="half" idx="2"/>
          </p:nvPr>
        </p:nvSpPr>
        <p:spPr>
          <a:xfrm>
            <a:off x="4343400" y="1295400"/>
            <a:ext cx="4800600" cy="5562600"/>
          </a:xfrm>
          <a:solidFill>
            <a:srgbClr val="E1B7FF"/>
          </a:solidFill>
        </p:spPr>
        <p:txBody>
          <a:bodyPr/>
          <a:lstStyle/>
          <a:p>
            <a:pPr eaLnBrk="1" hangingPunct="1">
              <a:buFontTx/>
              <a:buNone/>
            </a:pPr>
            <a:r>
              <a:rPr lang="en-US" sz="2800" b="1" dirty="0">
                <a:latin typeface="Arial" charset="0"/>
                <a:ea typeface="ヒラギノ角ゴ Pro W3" charset="0"/>
                <a:cs typeface="ヒラギノ角ゴ Pro W3" charset="0"/>
              </a:rPr>
              <a:t>88% of humans    </a:t>
            </a:r>
          </a:p>
          <a:p>
            <a:pPr eaLnBrk="1" hangingPunct="1">
              <a:buFontTx/>
              <a:buNone/>
            </a:pPr>
            <a:r>
              <a:rPr lang="en-US" sz="2800" b="1" dirty="0">
                <a:latin typeface="Arial" charset="0"/>
                <a:ea typeface="ヒラギノ角ゴ Pro W3" charset="0"/>
                <a:cs typeface="ヒラギノ角ゴ Pro W3" charset="0"/>
              </a:rPr>
              <a:t>        learn best by seeing</a:t>
            </a:r>
          </a:p>
          <a:p>
            <a:pPr eaLnBrk="1" hangingPunct="1">
              <a:buFontTx/>
              <a:buNone/>
            </a:pPr>
            <a:r>
              <a:rPr lang="en-US" sz="2800" b="1" dirty="0">
                <a:latin typeface="Arial" charset="0"/>
                <a:ea typeface="ヒラギノ角ゴ Pro W3" charset="0"/>
                <a:cs typeface="ヒラギノ角ゴ Pro W3" charset="0"/>
              </a:rPr>
              <a:t>        things. </a:t>
            </a:r>
            <a:r>
              <a:rPr lang="en-US" sz="2800" b="1" dirty="0" smtClean="0">
                <a:latin typeface="Arial" charset="0"/>
                <a:ea typeface="ヒラギノ角ゴ Pro W3" charset="0"/>
                <a:cs typeface="ヒラギノ角ゴ Pro W3" charset="0"/>
              </a:rPr>
              <a:t>(Visual    </a:t>
            </a:r>
            <a:r>
              <a:rPr lang="en-US" sz="2800" b="1" dirty="0">
                <a:latin typeface="Arial" charset="0"/>
                <a:ea typeface="ヒラギノ角ゴ Pro W3" charset="0"/>
                <a:cs typeface="ヒラギノ角ゴ Pro W3" charset="0"/>
              </a:rPr>
              <a:t>		 		    learners)</a:t>
            </a:r>
          </a:p>
          <a:p>
            <a:pPr eaLnBrk="1" hangingPunct="1">
              <a:buFontTx/>
              <a:buNone/>
            </a:pPr>
            <a:endParaRPr lang="en-US" sz="2800" b="1" dirty="0">
              <a:latin typeface="Arial" charset="0"/>
              <a:ea typeface="ヒラギノ角ゴ Pro W3" charset="0"/>
              <a:cs typeface="ヒラギノ角ゴ Pro W3" charset="0"/>
            </a:endParaRPr>
          </a:p>
          <a:p>
            <a:pPr eaLnBrk="1" hangingPunct="1">
              <a:buFontTx/>
              <a:buNone/>
            </a:pPr>
            <a:r>
              <a:rPr lang="en-US" sz="2800" b="1" dirty="0">
                <a:latin typeface="Arial" charset="0"/>
                <a:ea typeface="ヒラギノ角ゴ Pro W3" charset="0"/>
                <a:cs typeface="ヒラギノ角ゴ Pro W3" charset="0"/>
              </a:rPr>
              <a:t>10% learn best by    		 </a:t>
            </a:r>
          </a:p>
          <a:p>
            <a:pPr eaLnBrk="1" hangingPunct="1">
              <a:buFontTx/>
              <a:buNone/>
            </a:pPr>
            <a:r>
              <a:rPr lang="en-US" sz="2800" b="1" dirty="0">
                <a:latin typeface="Arial" charset="0"/>
                <a:ea typeface="ヒラギノ角ゴ Pro W3" charset="0"/>
                <a:cs typeface="ヒラギノ角ゴ Pro W3" charset="0"/>
              </a:rPr>
              <a:t>        listening. </a:t>
            </a:r>
            <a:r>
              <a:rPr lang="en-US" sz="2800" b="1" dirty="0" smtClean="0">
                <a:latin typeface="Arial" charset="0"/>
                <a:ea typeface="ヒラギノ角ゴ Pro W3" charset="0"/>
                <a:cs typeface="ヒラギノ角ゴ Pro W3" charset="0"/>
              </a:rPr>
              <a:t>(Auditory</a:t>
            </a:r>
            <a:r>
              <a:rPr lang="en-US" sz="2800" b="1" dirty="0">
                <a:latin typeface="Arial" charset="0"/>
                <a:ea typeface="ヒラギノ角ゴ Pro W3" charset="0"/>
                <a:cs typeface="ヒラギノ角ゴ Pro W3" charset="0"/>
              </a:rPr>
              <a:t>)</a:t>
            </a:r>
          </a:p>
          <a:p>
            <a:pPr eaLnBrk="1" hangingPunct="1">
              <a:buFontTx/>
              <a:buNone/>
            </a:pPr>
            <a:endParaRPr lang="en-US" sz="2800" b="1" dirty="0">
              <a:latin typeface="Arial" charset="0"/>
              <a:ea typeface="ヒラギノ角ゴ Pro W3" charset="0"/>
              <a:cs typeface="ヒラギノ角ゴ Pro W3" charset="0"/>
            </a:endParaRPr>
          </a:p>
          <a:p>
            <a:pPr eaLnBrk="1" hangingPunct="1">
              <a:buFontTx/>
              <a:buNone/>
            </a:pPr>
            <a:r>
              <a:rPr lang="en-US" sz="2800" b="1" dirty="0">
                <a:latin typeface="Arial" charset="0"/>
                <a:ea typeface="ヒラギノ角ゴ Pro W3" charset="0"/>
                <a:cs typeface="ヒラギノ角ゴ Pro W3" charset="0"/>
              </a:rPr>
              <a:t>2% learn best by doing something: writing, </a:t>
            </a:r>
            <a:r>
              <a:rPr lang="en-US" sz="2800" b="1" dirty="0" smtClean="0">
                <a:latin typeface="Arial" charset="0"/>
                <a:ea typeface="ヒラギノ角ゴ Pro W3" charset="0"/>
                <a:cs typeface="ヒラギノ角ゴ Pro W3" charset="0"/>
              </a:rPr>
              <a:t>drawing. (Tactile </a:t>
            </a:r>
            <a:r>
              <a:rPr lang="en-US" sz="2800" b="1" dirty="0">
                <a:latin typeface="Arial" charset="0"/>
                <a:ea typeface="ヒラギノ角ゴ Pro W3" charset="0"/>
                <a:cs typeface="ヒラギノ角ゴ Pro W3" charset="0"/>
              </a:rPr>
              <a:t>learner)</a:t>
            </a:r>
          </a:p>
          <a:p>
            <a:pPr eaLnBrk="1" hangingPunct="1"/>
            <a:endParaRPr lang="en-US" sz="2800" b="1" dirty="0">
              <a:latin typeface="Arial" charset="0"/>
              <a:ea typeface="ヒラギノ角ゴ Pro W3" charset="0"/>
              <a:cs typeface="ヒラギノ角ゴ Pro W3" charset="0"/>
            </a:endParaRPr>
          </a:p>
        </p:txBody>
      </p:sp>
      <p:pic>
        <p:nvPicPr>
          <p:cNvPr id="310276" name="Picture 4"/>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304800" y="1219200"/>
            <a:ext cx="3733800" cy="4876800"/>
          </a:xfrm>
        </p:spPr>
      </p:pic>
      <p:sp>
        <p:nvSpPr>
          <p:cNvPr id="66565" name="TextBox 1"/>
          <p:cNvSpPr txBox="1">
            <a:spLocks noChangeArrowheads="1"/>
          </p:cNvSpPr>
          <p:nvPr/>
        </p:nvSpPr>
        <p:spPr bwMode="auto">
          <a:xfrm>
            <a:off x="457200" y="6248400"/>
            <a:ext cx="3484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lang="en-US" smtClean="0">
                <a:effectLst>
                  <a:outerShdw blurRad="38100" dist="38100" dir="2700000" algn="tl">
                    <a:srgbClr val="000000">
                      <a:alpha val="43137"/>
                    </a:srgbClr>
                  </a:outerShdw>
                </a:effectLst>
              </a:rPr>
              <a:t> </a:t>
            </a:r>
            <a:r>
              <a:rPr lang="en-US" b="1" smtClean="0">
                <a:effectLst>
                  <a:outerShdw blurRad="38100" dist="38100" dir="2700000" algn="tl">
                    <a:srgbClr val="000000">
                      <a:alpha val="43137"/>
                    </a:srgbClr>
                  </a:outerShdw>
                </a:effectLst>
              </a:rPr>
              <a:t>HOW DO WE TEACH?</a:t>
            </a:r>
          </a:p>
        </p:txBody>
      </p:sp>
    </p:spTree>
  </p:cSld>
  <p:clrMapOvr>
    <a:masterClrMapping/>
  </p:clrMapOvr>
  <p:transition xmlns:p14="http://schemas.microsoft.com/office/powerpoint/2010/main" spd="slow">
    <p:sndAc>
      <p:stSnd>
        <p:snd r:embed="rId2" name="Bubbles"/>
      </p:stSnd>
    </p:sndAc>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10274"/>
                                        </p:tgtEl>
                                        <p:attrNameLst>
                                          <p:attrName>style.visibility</p:attrName>
                                        </p:attrNameLst>
                                      </p:cBhvr>
                                      <p:to>
                                        <p:strVal val="visible"/>
                                      </p:to>
                                    </p:set>
                                    <p:anim calcmode="lin" valueType="num">
                                      <p:cBhvr>
                                        <p:cTn id="7" dur="500" fill="hold"/>
                                        <p:tgtEl>
                                          <p:spTgt spid="310274"/>
                                        </p:tgtEl>
                                        <p:attrNameLst>
                                          <p:attrName>ppt_w</p:attrName>
                                        </p:attrNameLst>
                                      </p:cBhvr>
                                      <p:tavLst>
                                        <p:tav tm="0">
                                          <p:val>
                                            <p:fltVal val="0"/>
                                          </p:val>
                                        </p:tav>
                                        <p:tav tm="100000">
                                          <p:val>
                                            <p:strVal val="#ppt_w"/>
                                          </p:val>
                                        </p:tav>
                                      </p:tavLst>
                                    </p:anim>
                                    <p:anim calcmode="lin" valueType="num">
                                      <p:cBhvr>
                                        <p:cTn id="8" dur="500" fill="hold"/>
                                        <p:tgtEl>
                                          <p:spTgt spid="310274"/>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1" presetClass="entr" presetSubtype="0" fill="hold" nodeType="clickEffect">
                                  <p:stCondLst>
                                    <p:cond delay="0"/>
                                  </p:stCondLst>
                                  <p:childTnLst>
                                    <p:set>
                                      <p:cBhvr>
                                        <p:cTn id="12" dur="1" fill="hold">
                                          <p:stCondLst>
                                            <p:cond delay="0"/>
                                          </p:stCondLst>
                                        </p:cTn>
                                        <p:tgtEl>
                                          <p:spTgt spid="310276"/>
                                        </p:tgtEl>
                                        <p:attrNameLst>
                                          <p:attrName>style.visibility</p:attrName>
                                        </p:attrNameLst>
                                      </p:cBhvr>
                                      <p:to>
                                        <p:strVal val="visible"/>
                                      </p:to>
                                    </p:set>
                                    <p:animEffect transition="in" filter="fade">
                                      <p:cBhvr>
                                        <p:cTn id="13" dur="770" decel="100000"/>
                                        <p:tgtEl>
                                          <p:spTgt spid="310276"/>
                                        </p:tgtEl>
                                      </p:cBhvr>
                                    </p:animEffect>
                                    <p:animScale>
                                      <p:cBhvr>
                                        <p:cTn id="14" dur="770" decel="100000"/>
                                        <p:tgtEl>
                                          <p:spTgt spid="310276"/>
                                        </p:tgtEl>
                                      </p:cBhvr>
                                      <p:from x="10000" y="10000"/>
                                      <p:to x="200000" y="450000"/>
                                    </p:animScale>
                                    <p:animScale>
                                      <p:cBhvr>
                                        <p:cTn id="15" dur="1230" accel="100000" fill="hold">
                                          <p:stCondLst>
                                            <p:cond delay="770"/>
                                          </p:stCondLst>
                                        </p:cTn>
                                        <p:tgtEl>
                                          <p:spTgt spid="310276"/>
                                        </p:tgtEl>
                                      </p:cBhvr>
                                      <p:from x="200000" y="450000"/>
                                      <p:to x="100000" y="100000"/>
                                    </p:animScale>
                                    <p:set>
                                      <p:cBhvr>
                                        <p:cTn id="16" dur="770" fill="hold"/>
                                        <p:tgtEl>
                                          <p:spTgt spid="310276"/>
                                        </p:tgtEl>
                                        <p:attrNameLst>
                                          <p:attrName>ppt_x</p:attrName>
                                        </p:attrNameLst>
                                      </p:cBhvr>
                                      <p:to>
                                        <p:strVal val="(0.5)"/>
                                      </p:to>
                                    </p:set>
                                    <p:anim from="(0.5)" to="(#ppt_x)" calcmode="lin" valueType="num">
                                      <p:cBhvr>
                                        <p:cTn id="17" dur="1230" accel="100000" fill="hold">
                                          <p:stCondLst>
                                            <p:cond delay="770"/>
                                          </p:stCondLst>
                                        </p:cTn>
                                        <p:tgtEl>
                                          <p:spTgt spid="310276"/>
                                        </p:tgtEl>
                                        <p:attrNameLst>
                                          <p:attrName>ppt_x</p:attrName>
                                        </p:attrNameLst>
                                      </p:cBhvr>
                                    </p:anim>
                                    <p:set>
                                      <p:cBhvr>
                                        <p:cTn id="18" dur="770" fill="hold"/>
                                        <p:tgtEl>
                                          <p:spTgt spid="310276"/>
                                        </p:tgtEl>
                                        <p:attrNameLst>
                                          <p:attrName>ppt_y</p:attrName>
                                        </p:attrNameLst>
                                      </p:cBhvr>
                                      <p:to>
                                        <p:strVal val="(#ppt_y+0.4)"/>
                                      </p:to>
                                    </p:set>
                                    <p:anim from="(#ppt_y+0.4)" to="(#ppt_y)" calcmode="lin" valueType="num">
                                      <p:cBhvr>
                                        <p:cTn id="19" dur="1230" accel="100000" fill="hold">
                                          <p:stCondLst>
                                            <p:cond delay="770"/>
                                          </p:stCondLst>
                                        </p:cTn>
                                        <p:tgtEl>
                                          <p:spTgt spid="310276"/>
                                        </p:tgtEl>
                                        <p:attrNameLst>
                                          <p:attrName>ppt_y</p:attrName>
                                        </p:attrNameLst>
                                      </p:cBhvr>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grpId="0" nodeType="clickEffect">
                                  <p:stCondLst>
                                    <p:cond delay="0"/>
                                  </p:stCondLst>
                                  <p:childTnLst>
                                    <p:set>
                                      <p:cBhvr>
                                        <p:cTn id="23" dur="1" fill="hold">
                                          <p:stCondLst>
                                            <p:cond delay="0"/>
                                          </p:stCondLst>
                                        </p:cTn>
                                        <p:tgtEl>
                                          <p:spTgt spid="310275">
                                            <p:bg/>
                                          </p:spTgt>
                                        </p:tgtEl>
                                        <p:attrNameLst>
                                          <p:attrName>style.visibility</p:attrName>
                                        </p:attrNameLst>
                                      </p:cBhvr>
                                      <p:to>
                                        <p:strVal val="visible"/>
                                      </p:to>
                                    </p:set>
                                    <p:anim calcmode="lin" valueType="num">
                                      <p:cBhvr>
                                        <p:cTn id="24" dur="500" fill="hold"/>
                                        <p:tgtEl>
                                          <p:spTgt spid="310275">
                                            <p:bg/>
                                          </p:spTgt>
                                        </p:tgtEl>
                                        <p:attrNameLst>
                                          <p:attrName>ppt_w</p:attrName>
                                        </p:attrNameLst>
                                      </p:cBhvr>
                                      <p:tavLst>
                                        <p:tav tm="0">
                                          <p:val>
                                            <p:strVal val="#ppt_w*0.05"/>
                                          </p:val>
                                        </p:tav>
                                        <p:tav tm="100000">
                                          <p:val>
                                            <p:strVal val="#ppt_w"/>
                                          </p:val>
                                        </p:tav>
                                      </p:tavLst>
                                    </p:anim>
                                    <p:anim calcmode="lin" valueType="num">
                                      <p:cBhvr>
                                        <p:cTn id="25" dur="500" fill="hold"/>
                                        <p:tgtEl>
                                          <p:spTgt spid="310275">
                                            <p:bg/>
                                          </p:spTgt>
                                        </p:tgtEl>
                                        <p:attrNameLst>
                                          <p:attrName>ppt_h</p:attrName>
                                        </p:attrNameLst>
                                      </p:cBhvr>
                                      <p:tavLst>
                                        <p:tav tm="0">
                                          <p:val>
                                            <p:strVal val="#ppt_h"/>
                                          </p:val>
                                        </p:tav>
                                        <p:tav tm="100000">
                                          <p:val>
                                            <p:strVal val="#ppt_h"/>
                                          </p:val>
                                        </p:tav>
                                      </p:tavLst>
                                    </p:anim>
                                    <p:anim calcmode="lin" valueType="num">
                                      <p:cBhvr>
                                        <p:cTn id="26" dur="500" fill="hold"/>
                                        <p:tgtEl>
                                          <p:spTgt spid="310275">
                                            <p:bg/>
                                          </p:spTgt>
                                        </p:tgtEl>
                                        <p:attrNameLst>
                                          <p:attrName>ppt_x</p:attrName>
                                        </p:attrNameLst>
                                      </p:cBhvr>
                                      <p:tavLst>
                                        <p:tav tm="0">
                                          <p:val>
                                            <p:strVal val="#ppt_x-.2"/>
                                          </p:val>
                                        </p:tav>
                                        <p:tav tm="100000">
                                          <p:val>
                                            <p:strVal val="#ppt_x"/>
                                          </p:val>
                                        </p:tav>
                                      </p:tavLst>
                                    </p:anim>
                                    <p:anim calcmode="lin" valueType="num">
                                      <p:cBhvr>
                                        <p:cTn id="27" dur="500" fill="hold"/>
                                        <p:tgtEl>
                                          <p:spTgt spid="310275">
                                            <p:bg/>
                                          </p:spTgt>
                                        </p:tgtEl>
                                        <p:attrNameLst>
                                          <p:attrName>ppt_y</p:attrName>
                                        </p:attrNameLst>
                                      </p:cBhvr>
                                      <p:tavLst>
                                        <p:tav tm="0">
                                          <p:val>
                                            <p:strVal val="#ppt_y"/>
                                          </p:val>
                                        </p:tav>
                                        <p:tav tm="100000">
                                          <p:val>
                                            <p:strVal val="#ppt_y"/>
                                          </p:val>
                                        </p:tav>
                                      </p:tavLst>
                                    </p:anim>
                                    <p:animEffect transition="in" filter="fade">
                                      <p:cBhvr>
                                        <p:cTn id="28" dur="500"/>
                                        <p:tgtEl>
                                          <p:spTgt spid="310275">
                                            <p:bg/>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4" presetClass="entr" presetSubtype="0" accel="100000" fill="hold" grpId="0" nodeType="clickEffect">
                                  <p:stCondLst>
                                    <p:cond delay="0"/>
                                  </p:stCondLst>
                                  <p:childTnLst>
                                    <p:set>
                                      <p:cBhvr>
                                        <p:cTn id="32" dur="1" fill="hold">
                                          <p:stCondLst>
                                            <p:cond delay="0"/>
                                          </p:stCondLst>
                                        </p:cTn>
                                        <p:tgtEl>
                                          <p:spTgt spid="310275">
                                            <p:txEl>
                                              <p:pRg st="0" end="0"/>
                                            </p:txEl>
                                          </p:spTgt>
                                        </p:tgtEl>
                                        <p:attrNameLst>
                                          <p:attrName>style.visibility</p:attrName>
                                        </p:attrNameLst>
                                      </p:cBhvr>
                                      <p:to>
                                        <p:strVal val="visible"/>
                                      </p:to>
                                    </p:set>
                                    <p:anim calcmode="lin" valueType="num">
                                      <p:cBhvr>
                                        <p:cTn id="33" dur="500" fill="hold"/>
                                        <p:tgtEl>
                                          <p:spTgt spid="310275">
                                            <p:txEl>
                                              <p:pRg st="0" end="0"/>
                                            </p:txEl>
                                          </p:spTgt>
                                        </p:tgtEl>
                                        <p:attrNameLst>
                                          <p:attrName>ppt_w</p:attrName>
                                        </p:attrNameLst>
                                      </p:cBhvr>
                                      <p:tavLst>
                                        <p:tav tm="0">
                                          <p:val>
                                            <p:strVal val="#ppt_w*0.05"/>
                                          </p:val>
                                        </p:tav>
                                        <p:tav tm="100000">
                                          <p:val>
                                            <p:strVal val="#ppt_w"/>
                                          </p:val>
                                        </p:tav>
                                      </p:tavLst>
                                    </p:anim>
                                    <p:anim calcmode="lin" valueType="num">
                                      <p:cBhvr>
                                        <p:cTn id="34" dur="500" fill="hold"/>
                                        <p:tgtEl>
                                          <p:spTgt spid="310275">
                                            <p:txEl>
                                              <p:pRg st="0" end="0"/>
                                            </p:txEl>
                                          </p:spTgt>
                                        </p:tgtEl>
                                        <p:attrNameLst>
                                          <p:attrName>ppt_h</p:attrName>
                                        </p:attrNameLst>
                                      </p:cBhvr>
                                      <p:tavLst>
                                        <p:tav tm="0">
                                          <p:val>
                                            <p:strVal val="#ppt_h"/>
                                          </p:val>
                                        </p:tav>
                                        <p:tav tm="100000">
                                          <p:val>
                                            <p:strVal val="#ppt_h"/>
                                          </p:val>
                                        </p:tav>
                                      </p:tavLst>
                                    </p:anim>
                                    <p:anim calcmode="lin" valueType="num">
                                      <p:cBhvr>
                                        <p:cTn id="35" dur="500" fill="hold"/>
                                        <p:tgtEl>
                                          <p:spTgt spid="310275">
                                            <p:txEl>
                                              <p:pRg st="0" end="0"/>
                                            </p:txEl>
                                          </p:spTgt>
                                        </p:tgtEl>
                                        <p:attrNameLst>
                                          <p:attrName>ppt_x</p:attrName>
                                        </p:attrNameLst>
                                      </p:cBhvr>
                                      <p:tavLst>
                                        <p:tav tm="0">
                                          <p:val>
                                            <p:strVal val="#ppt_x-.2"/>
                                          </p:val>
                                        </p:tav>
                                        <p:tav tm="100000">
                                          <p:val>
                                            <p:strVal val="#ppt_x"/>
                                          </p:val>
                                        </p:tav>
                                      </p:tavLst>
                                    </p:anim>
                                    <p:anim calcmode="lin" valueType="num">
                                      <p:cBhvr>
                                        <p:cTn id="36" dur="500" fill="hold"/>
                                        <p:tgtEl>
                                          <p:spTgt spid="310275">
                                            <p:txEl>
                                              <p:pRg st="0" end="0"/>
                                            </p:txEl>
                                          </p:spTgt>
                                        </p:tgtEl>
                                        <p:attrNameLst>
                                          <p:attrName>ppt_y</p:attrName>
                                        </p:attrNameLst>
                                      </p:cBhvr>
                                      <p:tavLst>
                                        <p:tav tm="0">
                                          <p:val>
                                            <p:strVal val="#ppt_y"/>
                                          </p:val>
                                        </p:tav>
                                        <p:tav tm="100000">
                                          <p:val>
                                            <p:strVal val="#ppt_y"/>
                                          </p:val>
                                        </p:tav>
                                      </p:tavLst>
                                    </p:anim>
                                    <p:animEffect transition="in" filter="fade">
                                      <p:cBhvr>
                                        <p:cTn id="37" dur="500"/>
                                        <p:tgtEl>
                                          <p:spTgt spid="310275">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4" presetClass="entr" presetSubtype="0" accel="100000" fill="hold" grpId="0" nodeType="clickEffect">
                                  <p:stCondLst>
                                    <p:cond delay="0"/>
                                  </p:stCondLst>
                                  <p:childTnLst>
                                    <p:set>
                                      <p:cBhvr>
                                        <p:cTn id="41" dur="1" fill="hold">
                                          <p:stCondLst>
                                            <p:cond delay="0"/>
                                          </p:stCondLst>
                                        </p:cTn>
                                        <p:tgtEl>
                                          <p:spTgt spid="310275">
                                            <p:txEl>
                                              <p:pRg st="1" end="1"/>
                                            </p:txEl>
                                          </p:spTgt>
                                        </p:tgtEl>
                                        <p:attrNameLst>
                                          <p:attrName>style.visibility</p:attrName>
                                        </p:attrNameLst>
                                      </p:cBhvr>
                                      <p:to>
                                        <p:strVal val="visible"/>
                                      </p:to>
                                    </p:set>
                                    <p:anim calcmode="lin" valueType="num">
                                      <p:cBhvr>
                                        <p:cTn id="42" dur="500" fill="hold"/>
                                        <p:tgtEl>
                                          <p:spTgt spid="310275">
                                            <p:txEl>
                                              <p:pRg st="1" end="1"/>
                                            </p:txEl>
                                          </p:spTgt>
                                        </p:tgtEl>
                                        <p:attrNameLst>
                                          <p:attrName>ppt_w</p:attrName>
                                        </p:attrNameLst>
                                      </p:cBhvr>
                                      <p:tavLst>
                                        <p:tav tm="0">
                                          <p:val>
                                            <p:strVal val="#ppt_w*0.05"/>
                                          </p:val>
                                        </p:tav>
                                        <p:tav tm="100000">
                                          <p:val>
                                            <p:strVal val="#ppt_w"/>
                                          </p:val>
                                        </p:tav>
                                      </p:tavLst>
                                    </p:anim>
                                    <p:anim calcmode="lin" valueType="num">
                                      <p:cBhvr>
                                        <p:cTn id="43" dur="500" fill="hold"/>
                                        <p:tgtEl>
                                          <p:spTgt spid="310275">
                                            <p:txEl>
                                              <p:pRg st="1" end="1"/>
                                            </p:txEl>
                                          </p:spTgt>
                                        </p:tgtEl>
                                        <p:attrNameLst>
                                          <p:attrName>ppt_h</p:attrName>
                                        </p:attrNameLst>
                                      </p:cBhvr>
                                      <p:tavLst>
                                        <p:tav tm="0">
                                          <p:val>
                                            <p:strVal val="#ppt_h"/>
                                          </p:val>
                                        </p:tav>
                                        <p:tav tm="100000">
                                          <p:val>
                                            <p:strVal val="#ppt_h"/>
                                          </p:val>
                                        </p:tav>
                                      </p:tavLst>
                                    </p:anim>
                                    <p:anim calcmode="lin" valueType="num">
                                      <p:cBhvr>
                                        <p:cTn id="44" dur="500" fill="hold"/>
                                        <p:tgtEl>
                                          <p:spTgt spid="310275">
                                            <p:txEl>
                                              <p:pRg st="1" end="1"/>
                                            </p:txEl>
                                          </p:spTgt>
                                        </p:tgtEl>
                                        <p:attrNameLst>
                                          <p:attrName>ppt_x</p:attrName>
                                        </p:attrNameLst>
                                      </p:cBhvr>
                                      <p:tavLst>
                                        <p:tav tm="0">
                                          <p:val>
                                            <p:strVal val="#ppt_x-.2"/>
                                          </p:val>
                                        </p:tav>
                                        <p:tav tm="100000">
                                          <p:val>
                                            <p:strVal val="#ppt_x"/>
                                          </p:val>
                                        </p:tav>
                                      </p:tavLst>
                                    </p:anim>
                                    <p:anim calcmode="lin" valueType="num">
                                      <p:cBhvr>
                                        <p:cTn id="45" dur="500" fill="hold"/>
                                        <p:tgtEl>
                                          <p:spTgt spid="310275">
                                            <p:txEl>
                                              <p:pRg st="1" end="1"/>
                                            </p:txEl>
                                          </p:spTgt>
                                        </p:tgtEl>
                                        <p:attrNameLst>
                                          <p:attrName>ppt_y</p:attrName>
                                        </p:attrNameLst>
                                      </p:cBhvr>
                                      <p:tavLst>
                                        <p:tav tm="0">
                                          <p:val>
                                            <p:strVal val="#ppt_y"/>
                                          </p:val>
                                        </p:tav>
                                        <p:tav tm="100000">
                                          <p:val>
                                            <p:strVal val="#ppt_y"/>
                                          </p:val>
                                        </p:tav>
                                      </p:tavLst>
                                    </p:anim>
                                    <p:animEffect transition="in" filter="fade">
                                      <p:cBhvr>
                                        <p:cTn id="46" dur="500"/>
                                        <p:tgtEl>
                                          <p:spTgt spid="310275">
                                            <p:txEl>
                                              <p:pRg st="1" end="1"/>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4" presetClass="entr" presetSubtype="0" accel="100000" fill="hold" grpId="0" nodeType="clickEffect">
                                  <p:stCondLst>
                                    <p:cond delay="0"/>
                                  </p:stCondLst>
                                  <p:childTnLst>
                                    <p:set>
                                      <p:cBhvr>
                                        <p:cTn id="50" dur="1" fill="hold">
                                          <p:stCondLst>
                                            <p:cond delay="0"/>
                                          </p:stCondLst>
                                        </p:cTn>
                                        <p:tgtEl>
                                          <p:spTgt spid="310275">
                                            <p:txEl>
                                              <p:pRg st="2" end="2"/>
                                            </p:txEl>
                                          </p:spTgt>
                                        </p:tgtEl>
                                        <p:attrNameLst>
                                          <p:attrName>style.visibility</p:attrName>
                                        </p:attrNameLst>
                                      </p:cBhvr>
                                      <p:to>
                                        <p:strVal val="visible"/>
                                      </p:to>
                                    </p:set>
                                    <p:anim calcmode="lin" valueType="num">
                                      <p:cBhvr>
                                        <p:cTn id="51" dur="500" fill="hold"/>
                                        <p:tgtEl>
                                          <p:spTgt spid="310275">
                                            <p:txEl>
                                              <p:pRg st="2" end="2"/>
                                            </p:txEl>
                                          </p:spTgt>
                                        </p:tgtEl>
                                        <p:attrNameLst>
                                          <p:attrName>ppt_w</p:attrName>
                                        </p:attrNameLst>
                                      </p:cBhvr>
                                      <p:tavLst>
                                        <p:tav tm="0">
                                          <p:val>
                                            <p:strVal val="#ppt_w*0.05"/>
                                          </p:val>
                                        </p:tav>
                                        <p:tav tm="100000">
                                          <p:val>
                                            <p:strVal val="#ppt_w"/>
                                          </p:val>
                                        </p:tav>
                                      </p:tavLst>
                                    </p:anim>
                                    <p:anim calcmode="lin" valueType="num">
                                      <p:cBhvr>
                                        <p:cTn id="52" dur="500" fill="hold"/>
                                        <p:tgtEl>
                                          <p:spTgt spid="310275">
                                            <p:txEl>
                                              <p:pRg st="2" end="2"/>
                                            </p:txEl>
                                          </p:spTgt>
                                        </p:tgtEl>
                                        <p:attrNameLst>
                                          <p:attrName>ppt_h</p:attrName>
                                        </p:attrNameLst>
                                      </p:cBhvr>
                                      <p:tavLst>
                                        <p:tav tm="0">
                                          <p:val>
                                            <p:strVal val="#ppt_h"/>
                                          </p:val>
                                        </p:tav>
                                        <p:tav tm="100000">
                                          <p:val>
                                            <p:strVal val="#ppt_h"/>
                                          </p:val>
                                        </p:tav>
                                      </p:tavLst>
                                    </p:anim>
                                    <p:anim calcmode="lin" valueType="num">
                                      <p:cBhvr>
                                        <p:cTn id="53" dur="500" fill="hold"/>
                                        <p:tgtEl>
                                          <p:spTgt spid="310275">
                                            <p:txEl>
                                              <p:pRg st="2" end="2"/>
                                            </p:txEl>
                                          </p:spTgt>
                                        </p:tgtEl>
                                        <p:attrNameLst>
                                          <p:attrName>ppt_x</p:attrName>
                                        </p:attrNameLst>
                                      </p:cBhvr>
                                      <p:tavLst>
                                        <p:tav tm="0">
                                          <p:val>
                                            <p:strVal val="#ppt_x-.2"/>
                                          </p:val>
                                        </p:tav>
                                        <p:tav tm="100000">
                                          <p:val>
                                            <p:strVal val="#ppt_x"/>
                                          </p:val>
                                        </p:tav>
                                      </p:tavLst>
                                    </p:anim>
                                    <p:anim calcmode="lin" valueType="num">
                                      <p:cBhvr>
                                        <p:cTn id="54" dur="500" fill="hold"/>
                                        <p:tgtEl>
                                          <p:spTgt spid="310275">
                                            <p:txEl>
                                              <p:pRg st="2" end="2"/>
                                            </p:txEl>
                                          </p:spTgt>
                                        </p:tgtEl>
                                        <p:attrNameLst>
                                          <p:attrName>ppt_y</p:attrName>
                                        </p:attrNameLst>
                                      </p:cBhvr>
                                      <p:tavLst>
                                        <p:tav tm="0">
                                          <p:val>
                                            <p:strVal val="#ppt_y"/>
                                          </p:val>
                                        </p:tav>
                                        <p:tav tm="100000">
                                          <p:val>
                                            <p:strVal val="#ppt_y"/>
                                          </p:val>
                                        </p:tav>
                                      </p:tavLst>
                                    </p:anim>
                                    <p:animEffect transition="in" filter="fade">
                                      <p:cBhvr>
                                        <p:cTn id="55" dur="500"/>
                                        <p:tgtEl>
                                          <p:spTgt spid="310275">
                                            <p:txEl>
                                              <p:pRg st="2" end="2"/>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54" presetClass="entr" presetSubtype="0" accel="100000" fill="hold" grpId="0" nodeType="clickEffect">
                                  <p:stCondLst>
                                    <p:cond delay="0"/>
                                  </p:stCondLst>
                                  <p:childTnLst>
                                    <p:set>
                                      <p:cBhvr>
                                        <p:cTn id="59" dur="1" fill="hold">
                                          <p:stCondLst>
                                            <p:cond delay="0"/>
                                          </p:stCondLst>
                                        </p:cTn>
                                        <p:tgtEl>
                                          <p:spTgt spid="310275">
                                            <p:txEl>
                                              <p:pRg st="4" end="4"/>
                                            </p:txEl>
                                          </p:spTgt>
                                        </p:tgtEl>
                                        <p:attrNameLst>
                                          <p:attrName>style.visibility</p:attrName>
                                        </p:attrNameLst>
                                      </p:cBhvr>
                                      <p:to>
                                        <p:strVal val="visible"/>
                                      </p:to>
                                    </p:set>
                                    <p:anim calcmode="lin" valueType="num">
                                      <p:cBhvr>
                                        <p:cTn id="60" dur="500" fill="hold"/>
                                        <p:tgtEl>
                                          <p:spTgt spid="310275">
                                            <p:txEl>
                                              <p:pRg st="4" end="4"/>
                                            </p:txEl>
                                          </p:spTgt>
                                        </p:tgtEl>
                                        <p:attrNameLst>
                                          <p:attrName>ppt_w</p:attrName>
                                        </p:attrNameLst>
                                      </p:cBhvr>
                                      <p:tavLst>
                                        <p:tav tm="0">
                                          <p:val>
                                            <p:strVal val="#ppt_w*0.05"/>
                                          </p:val>
                                        </p:tav>
                                        <p:tav tm="100000">
                                          <p:val>
                                            <p:strVal val="#ppt_w"/>
                                          </p:val>
                                        </p:tav>
                                      </p:tavLst>
                                    </p:anim>
                                    <p:anim calcmode="lin" valueType="num">
                                      <p:cBhvr>
                                        <p:cTn id="61" dur="500" fill="hold"/>
                                        <p:tgtEl>
                                          <p:spTgt spid="310275">
                                            <p:txEl>
                                              <p:pRg st="4" end="4"/>
                                            </p:txEl>
                                          </p:spTgt>
                                        </p:tgtEl>
                                        <p:attrNameLst>
                                          <p:attrName>ppt_h</p:attrName>
                                        </p:attrNameLst>
                                      </p:cBhvr>
                                      <p:tavLst>
                                        <p:tav tm="0">
                                          <p:val>
                                            <p:strVal val="#ppt_h"/>
                                          </p:val>
                                        </p:tav>
                                        <p:tav tm="100000">
                                          <p:val>
                                            <p:strVal val="#ppt_h"/>
                                          </p:val>
                                        </p:tav>
                                      </p:tavLst>
                                    </p:anim>
                                    <p:anim calcmode="lin" valueType="num">
                                      <p:cBhvr>
                                        <p:cTn id="62" dur="500" fill="hold"/>
                                        <p:tgtEl>
                                          <p:spTgt spid="310275">
                                            <p:txEl>
                                              <p:pRg st="4" end="4"/>
                                            </p:txEl>
                                          </p:spTgt>
                                        </p:tgtEl>
                                        <p:attrNameLst>
                                          <p:attrName>ppt_x</p:attrName>
                                        </p:attrNameLst>
                                      </p:cBhvr>
                                      <p:tavLst>
                                        <p:tav tm="0">
                                          <p:val>
                                            <p:strVal val="#ppt_x-.2"/>
                                          </p:val>
                                        </p:tav>
                                        <p:tav tm="100000">
                                          <p:val>
                                            <p:strVal val="#ppt_x"/>
                                          </p:val>
                                        </p:tav>
                                      </p:tavLst>
                                    </p:anim>
                                    <p:anim calcmode="lin" valueType="num">
                                      <p:cBhvr>
                                        <p:cTn id="63" dur="500" fill="hold"/>
                                        <p:tgtEl>
                                          <p:spTgt spid="310275">
                                            <p:txEl>
                                              <p:pRg st="4" end="4"/>
                                            </p:txEl>
                                          </p:spTgt>
                                        </p:tgtEl>
                                        <p:attrNameLst>
                                          <p:attrName>ppt_y</p:attrName>
                                        </p:attrNameLst>
                                      </p:cBhvr>
                                      <p:tavLst>
                                        <p:tav tm="0">
                                          <p:val>
                                            <p:strVal val="#ppt_y"/>
                                          </p:val>
                                        </p:tav>
                                        <p:tav tm="100000">
                                          <p:val>
                                            <p:strVal val="#ppt_y"/>
                                          </p:val>
                                        </p:tav>
                                      </p:tavLst>
                                    </p:anim>
                                    <p:animEffect transition="in" filter="fade">
                                      <p:cBhvr>
                                        <p:cTn id="64" dur="500"/>
                                        <p:tgtEl>
                                          <p:spTgt spid="310275">
                                            <p:txEl>
                                              <p:pRg st="4" end="4"/>
                                            </p:txEl>
                                          </p:spTgt>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54" presetClass="entr" presetSubtype="0" accel="100000" fill="hold" grpId="0" nodeType="clickEffect">
                                  <p:stCondLst>
                                    <p:cond delay="0"/>
                                  </p:stCondLst>
                                  <p:childTnLst>
                                    <p:set>
                                      <p:cBhvr>
                                        <p:cTn id="68" dur="1" fill="hold">
                                          <p:stCondLst>
                                            <p:cond delay="0"/>
                                          </p:stCondLst>
                                        </p:cTn>
                                        <p:tgtEl>
                                          <p:spTgt spid="310275">
                                            <p:txEl>
                                              <p:pRg st="5" end="5"/>
                                            </p:txEl>
                                          </p:spTgt>
                                        </p:tgtEl>
                                        <p:attrNameLst>
                                          <p:attrName>style.visibility</p:attrName>
                                        </p:attrNameLst>
                                      </p:cBhvr>
                                      <p:to>
                                        <p:strVal val="visible"/>
                                      </p:to>
                                    </p:set>
                                    <p:anim calcmode="lin" valueType="num">
                                      <p:cBhvr>
                                        <p:cTn id="69" dur="500" fill="hold"/>
                                        <p:tgtEl>
                                          <p:spTgt spid="310275">
                                            <p:txEl>
                                              <p:pRg st="5" end="5"/>
                                            </p:txEl>
                                          </p:spTgt>
                                        </p:tgtEl>
                                        <p:attrNameLst>
                                          <p:attrName>ppt_w</p:attrName>
                                        </p:attrNameLst>
                                      </p:cBhvr>
                                      <p:tavLst>
                                        <p:tav tm="0">
                                          <p:val>
                                            <p:strVal val="#ppt_w*0.05"/>
                                          </p:val>
                                        </p:tav>
                                        <p:tav tm="100000">
                                          <p:val>
                                            <p:strVal val="#ppt_w"/>
                                          </p:val>
                                        </p:tav>
                                      </p:tavLst>
                                    </p:anim>
                                    <p:anim calcmode="lin" valueType="num">
                                      <p:cBhvr>
                                        <p:cTn id="70" dur="500" fill="hold"/>
                                        <p:tgtEl>
                                          <p:spTgt spid="310275">
                                            <p:txEl>
                                              <p:pRg st="5" end="5"/>
                                            </p:txEl>
                                          </p:spTgt>
                                        </p:tgtEl>
                                        <p:attrNameLst>
                                          <p:attrName>ppt_h</p:attrName>
                                        </p:attrNameLst>
                                      </p:cBhvr>
                                      <p:tavLst>
                                        <p:tav tm="0">
                                          <p:val>
                                            <p:strVal val="#ppt_h"/>
                                          </p:val>
                                        </p:tav>
                                        <p:tav tm="100000">
                                          <p:val>
                                            <p:strVal val="#ppt_h"/>
                                          </p:val>
                                        </p:tav>
                                      </p:tavLst>
                                    </p:anim>
                                    <p:anim calcmode="lin" valueType="num">
                                      <p:cBhvr>
                                        <p:cTn id="71" dur="500" fill="hold"/>
                                        <p:tgtEl>
                                          <p:spTgt spid="310275">
                                            <p:txEl>
                                              <p:pRg st="5" end="5"/>
                                            </p:txEl>
                                          </p:spTgt>
                                        </p:tgtEl>
                                        <p:attrNameLst>
                                          <p:attrName>ppt_x</p:attrName>
                                        </p:attrNameLst>
                                      </p:cBhvr>
                                      <p:tavLst>
                                        <p:tav tm="0">
                                          <p:val>
                                            <p:strVal val="#ppt_x-.2"/>
                                          </p:val>
                                        </p:tav>
                                        <p:tav tm="100000">
                                          <p:val>
                                            <p:strVal val="#ppt_x"/>
                                          </p:val>
                                        </p:tav>
                                      </p:tavLst>
                                    </p:anim>
                                    <p:anim calcmode="lin" valueType="num">
                                      <p:cBhvr>
                                        <p:cTn id="72" dur="500" fill="hold"/>
                                        <p:tgtEl>
                                          <p:spTgt spid="310275">
                                            <p:txEl>
                                              <p:pRg st="5" end="5"/>
                                            </p:txEl>
                                          </p:spTgt>
                                        </p:tgtEl>
                                        <p:attrNameLst>
                                          <p:attrName>ppt_y</p:attrName>
                                        </p:attrNameLst>
                                      </p:cBhvr>
                                      <p:tavLst>
                                        <p:tav tm="0">
                                          <p:val>
                                            <p:strVal val="#ppt_y"/>
                                          </p:val>
                                        </p:tav>
                                        <p:tav tm="100000">
                                          <p:val>
                                            <p:strVal val="#ppt_y"/>
                                          </p:val>
                                        </p:tav>
                                      </p:tavLst>
                                    </p:anim>
                                    <p:animEffect transition="in" filter="fade">
                                      <p:cBhvr>
                                        <p:cTn id="73" dur="500"/>
                                        <p:tgtEl>
                                          <p:spTgt spid="310275">
                                            <p:txEl>
                                              <p:pRg st="5" end="5"/>
                                            </p:txEl>
                                          </p:spTgt>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54" presetClass="entr" presetSubtype="0" accel="100000" fill="hold" grpId="0" nodeType="clickEffect">
                                  <p:stCondLst>
                                    <p:cond delay="0"/>
                                  </p:stCondLst>
                                  <p:childTnLst>
                                    <p:set>
                                      <p:cBhvr>
                                        <p:cTn id="77" dur="1" fill="hold">
                                          <p:stCondLst>
                                            <p:cond delay="0"/>
                                          </p:stCondLst>
                                        </p:cTn>
                                        <p:tgtEl>
                                          <p:spTgt spid="310275">
                                            <p:txEl>
                                              <p:pRg st="7" end="7"/>
                                            </p:txEl>
                                          </p:spTgt>
                                        </p:tgtEl>
                                        <p:attrNameLst>
                                          <p:attrName>style.visibility</p:attrName>
                                        </p:attrNameLst>
                                      </p:cBhvr>
                                      <p:to>
                                        <p:strVal val="visible"/>
                                      </p:to>
                                    </p:set>
                                    <p:anim calcmode="lin" valueType="num">
                                      <p:cBhvr>
                                        <p:cTn id="78" dur="500" fill="hold"/>
                                        <p:tgtEl>
                                          <p:spTgt spid="310275">
                                            <p:txEl>
                                              <p:pRg st="7" end="7"/>
                                            </p:txEl>
                                          </p:spTgt>
                                        </p:tgtEl>
                                        <p:attrNameLst>
                                          <p:attrName>ppt_w</p:attrName>
                                        </p:attrNameLst>
                                      </p:cBhvr>
                                      <p:tavLst>
                                        <p:tav tm="0">
                                          <p:val>
                                            <p:strVal val="#ppt_w*0.05"/>
                                          </p:val>
                                        </p:tav>
                                        <p:tav tm="100000">
                                          <p:val>
                                            <p:strVal val="#ppt_w"/>
                                          </p:val>
                                        </p:tav>
                                      </p:tavLst>
                                    </p:anim>
                                    <p:anim calcmode="lin" valueType="num">
                                      <p:cBhvr>
                                        <p:cTn id="79" dur="500" fill="hold"/>
                                        <p:tgtEl>
                                          <p:spTgt spid="310275">
                                            <p:txEl>
                                              <p:pRg st="7" end="7"/>
                                            </p:txEl>
                                          </p:spTgt>
                                        </p:tgtEl>
                                        <p:attrNameLst>
                                          <p:attrName>ppt_h</p:attrName>
                                        </p:attrNameLst>
                                      </p:cBhvr>
                                      <p:tavLst>
                                        <p:tav tm="0">
                                          <p:val>
                                            <p:strVal val="#ppt_h"/>
                                          </p:val>
                                        </p:tav>
                                        <p:tav tm="100000">
                                          <p:val>
                                            <p:strVal val="#ppt_h"/>
                                          </p:val>
                                        </p:tav>
                                      </p:tavLst>
                                    </p:anim>
                                    <p:anim calcmode="lin" valueType="num">
                                      <p:cBhvr>
                                        <p:cTn id="80" dur="500" fill="hold"/>
                                        <p:tgtEl>
                                          <p:spTgt spid="310275">
                                            <p:txEl>
                                              <p:pRg st="7" end="7"/>
                                            </p:txEl>
                                          </p:spTgt>
                                        </p:tgtEl>
                                        <p:attrNameLst>
                                          <p:attrName>ppt_x</p:attrName>
                                        </p:attrNameLst>
                                      </p:cBhvr>
                                      <p:tavLst>
                                        <p:tav tm="0">
                                          <p:val>
                                            <p:strVal val="#ppt_x-.2"/>
                                          </p:val>
                                        </p:tav>
                                        <p:tav tm="100000">
                                          <p:val>
                                            <p:strVal val="#ppt_x"/>
                                          </p:val>
                                        </p:tav>
                                      </p:tavLst>
                                    </p:anim>
                                    <p:anim calcmode="lin" valueType="num">
                                      <p:cBhvr>
                                        <p:cTn id="81" dur="500" fill="hold"/>
                                        <p:tgtEl>
                                          <p:spTgt spid="310275">
                                            <p:txEl>
                                              <p:pRg st="7" end="7"/>
                                            </p:txEl>
                                          </p:spTgt>
                                        </p:tgtEl>
                                        <p:attrNameLst>
                                          <p:attrName>ppt_y</p:attrName>
                                        </p:attrNameLst>
                                      </p:cBhvr>
                                      <p:tavLst>
                                        <p:tav tm="0">
                                          <p:val>
                                            <p:strVal val="#ppt_y"/>
                                          </p:val>
                                        </p:tav>
                                        <p:tav tm="100000">
                                          <p:val>
                                            <p:strVal val="#ppt_y"/>
                                          </p:val>
                                        </p:tav>
                                      </p:tavLst>
                                    </p:anim>
                                    <p:animEffect transition="in" filter="fade">
                                      <p:cBhvr>
                                        <p:cTn id="82" dur="500"/>
                                        <p:tgtEl>
                                          <p:spTgt spid="31027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4" grpId="0" animBg="1"/>
      <p:bldP spid="310275" grpId="0" build="p"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0"/>
            <a:ext cx="7772400" cy="1066800"/>
          </a:xfrm>
          <a:solidFill>
            <a:schemeClr val="accent1">
              <a:lumMod val="90000"/>
            </a:schemeClr>
          </a:solidFill>
        </p:spPr>
        <p:txBody>
          <a:bodyPr/>
          <a:lstStyle/>
          <a:p>
            <a:pPr eaLnBrk="1" hangingPunct="1"/>
            <a:r>
              <a:rPr lang="en-US" b="1" dirty="0">
                <a:latin typeface="Arial" charset="0"/>
                <a:ea typeface="ヒラギノ角ゴ Pro W3" charset="0"/>
                <a:cs typeface="ヒラギノ角ゴ Pro W3" charset="0"/>
              </a:rPr>
              <a:t>¿</a:t>
            </a:r>
            <a:r>
              <a:rPr lang="en-US" b="1" dirty="0" err="1">
                <a:latin typeface="Arial" charset="0"/>
                <a:ea typeface="ヒラギノ角ゴ Pro W3" charset="0"/>
                <a:cs typeface="ヒラギノ角ゴ Pro W3" charset="0"/>
              </a:rPr>
              <a:t>C</a:t>
            </a:r>
            <a:r>
              <a:rPr lang="en-US" altLang="ja-JP" b="1" dirty="0" err="1">
                <a:latin typeface="Arial" charset="0"/>
                <a:ea typeface="ヒラギノ角ゴ Pro W3" charset="0"/>
                <a:cs typeface="ヒラギノ角ゴ Pro W3" charset="0"/>
              </a:rPr>
              <a:t>ó</a:t>
            </a:r>
            <a:r>
              <a:rPr lang="en-US" b="1" dirty="0" err="1">
                <a:latin typeface="Arial" charset="0"/>
                <a:ea typeface="ヒラギノ角ゴ Pro W3" charset="0"/>
                <a:cs typeface="ヒラギノ角ゴ Pro W3" charset="0"/>
              </a:rPr>
              <a:t>mo</a:t>
            </a:r>
            <a:r>
              <a:rPr lang="en-US" b="1" dirty="0">
                <a:latin typeface="Arial" charset="0"/>
                <a:ea typeface="ヒラギノ角ゴ Pro W3" charset="0"/>
                <a:cs typeface="ヒラギノ角ゴ Pro W3" charset="0"/>
              </a:rPr>
              <a:t> </a:t>
            </a:r>
            <a:r>
              <a:rPr lang="en-US" b="1" dirty="0" err="1" smtClean="0">
                <a:latin typeface="Arial" charset="0"/>
                <a:ea typeface="ヒラギノ角ゴ Pro W3" charset="0"/>
                <a:cs typeface="ヒラギノ角ゴ Pro W3" charset="0"/>
              </a:rPr>
              <a:t>aprendemos</a:t>
            </a:r>
            <a:r>
              <a:rPr lang="en-US" b="1" dirty="0" smtClean="0">
                <a:latin typeface="Arial" charset="0"/>
                <a:ea typeface="ヒラギノ角ゴ Pro W3" charset="0"/>
                <a:cs typeface="ヒラギノ角ゴ Pro W3" charset="0"/>
              </a:rPr>
              <a:t> </a:t>
            </a:r>
            <a:r>
              <a:rPr lang="en-US" b="1" dirty="0" err="1" smtClean="0">
                <a:latin typeface="Arial" charset="0"/>
                <a:ea typeface="ヒラギノ角ゴ Pro W3" charset="0"/>
                <a:cs typeface="ヒラギノ角ゴ Pro W3" charset="0"/>
              </a:rPr>
              <a:t>mejor</a:t>
            </a:r>
            <a:r>
              <a:rPr lang="en-US" b="1" dirty="0" smtClean="0">
                <a:latin typeface="Arial" charset="0"/>
                <a:ea typeface="ヒラギノ角ゴ Pro W3" charset="0"/>
                <a:cs typeface="ヒラギノ角ゴ Pro W3" charset="0"/>
              </a:rPr>
              <a:t>?</a:t>
            </a:r>
            <a:endParaRPr lang="en-US" b="1" dirty="0">
              <a:latin typeface="Arial" charset="0"/>
              <a:ea typeface="ヒラギノ角ゴ Pro W3" charset="0"/>
              <a:cs typeface="ヒラギノ角ゴ Pro W3" charset="0"/>
            </a:endParaRPr>
          </a:p>
        </p:txBody>
      </p:sp>
      <p:sp>
        <p:nvSpPr>
          <p:cNvPr id="70659" name="Rectangle 3"/>
          <p:cNvSpPr>
            <a:spLocks noGrp="1" noChangeArrowheads="1"/>
          </p:cNvSpPr>
          <p:nvPr>
            <p:ph type="body" sz="half" idx="2"/>
          </p:nvPr>
        </p:nvSpPr>
        <p:spPr>
          <a:xfrm>
            <a:off x="3886200" y="1143000"/>
            <a:ext cx="5029200" cy="5562600"/>
          </a:xfrm>
          <a:solidFill>
            <a:srgbClr val="E1B7FF"/>
          </a:solidFill>
        </p:spPr>
        <p:txBody>
          <a:bodyPr/>
          <a:lstStyle/>
          <a:p>
            <a:pPr eaLnBrk="1" hangingPunct="1">
              <a:lnSpc>
                <a:spcPct val="90000"/>
              </a:lnSpc>
              <a:defRPr/>
            </a:pPr>
            <a:endParaRPr lang="en-US" sz="2000" b="1" dirty="0">
              <a:latin typeface="Arial" charset="0"/>
              <a:ea typeface="ヒラギノ角ゴ Pro W3" charset="0"/>
              <a:cs typeface="ヒラギノ角ゴ Pro W3" charset="0"/>
            </a:endParaRPr>
          </a:p>
          <a:p>
            <a:pPr eaLnBrk="1" hangingPunct="1">
              <a:lnSpc>
                <a:spcPct val="90000"/>
              </a:lnSpc>
              <a:defRPr/>
            </a:pPr>
            <a:r>
              <a:rPr lang="en-US" sz="2800" dirty="0" err="1">
                <a:latin typeface="Arial" charset="0"/>
                <a:ea typeface="ヒラギノ角ゴ Pro W3" charset="0"/>
                <a:cs typeface="ヒラギノ角ゴ Pro W3" charset="0"/>
              </a:rPr>
              <a:t>Utilizando</a:t>
            </a:r>
            <a:r>
              <a:rPr lang="en-US" sz="2800" dirty="0">
                <a:latin typeface="Arial" charset="0"/>
                <a:ea typeface="ヒラギノ角ゴ Pro W3" charset="0"/>
                <a:cs typeface="ヒラギノ角ゴ Pro W3" charset="0"/>
              </a:rPr>
              <a:t> </a:t>
            </a:r>
            <a:r>
              <a:rPr lang="en-US" sz="2800" dirty="0" err="1" smtClean="0">
                <a:latin typeface="Arial" charset="0"/>
                <a:ea typeface="ヒラギノ角ゴ Pro W3" charset="0"/>
                <a:cs typeface="ヒラギノ角ゴ Pro W3" charset="0"/>
              </a:rPr>
              <a:t>las</a:t>
            </a:r>
            <a:r>
              <a:rPr lang="en-US" sz="2800" dirty="0" smtClean="0">
                <a:latin typeface="Arial" charset="0"/>
                <a:ea typeface="ヒラギノ角ゴ Pro W3" charset="0"/>
                <a:cs typeface="ヒラギノ角ゴ Pro W3" charset="0"/>
              </a:rPr>
              <a:t> </a:t>
            </a:r>
            <a:r>
              <a:rPr lang="en-US" sz="2800" dirty="0" err="1">
                <a:latin typeface="Arial" charset="0"/>
                <a:ea typeface="ヒラギノ角ゴ Pro W3" charset="0"/>
                <a:cs typeface="ヒラギノ角ゴ Pro W3" charset="0"/>
              </a:rPr>
              <a:t>inteligencias</a:t>
            </a:r>
            <a:r>
              <a:rPr lang="en-US" sz="2800" dirty="0">
                <a:latin typeface="Arial" charset="0"/>
                <a:ea typeface="ヒラギノ角ゴ Pro W3" charset="0"/>
                <a:cs typeface="ヒラギノ角ゴ Pro W3" charset="0"/>
              </a:rPr>
              <a:t> </a:t>
            </a:r>
            <a:r>
              <a:rPr lang="en-US" sz="2800" dirty="0" err="1" smtClean="0">
                <a:latin typeface="Arial" charset="0"/>
                <a:ea typeface="ヒラギノ角ゴ Pro W3" charset="0"/>
                <a:cs typeface="ヒラギノ角ゴ Pro W3" charset="0"/>
              </a:rPr>
              <a:t>m</a:t>
            </a:r>
            <a:r>
              <a:rPr lang="en-US" altLang="ja-JP" sz="2800" dirty="0" err="1" smtClean="0">
                <a:latin typeface="Arial" charset="0"/>
                <a:ea typeface="ヒラギノ角ゴ Pro W3" charset="0"/>
                <a:cs typeface="ヒラギノ角ゴ Pro W3" charset="0"/>
              </a:rPr>
              <a:t>últiples</a:t>
            </a:r>
            <a:r>
              <a:rPr lang="en-US" altLang="ja-JP" sz="2800" dirty="0">
                <a:latin typeface="Arial" charset="0"/>
                <a:ea typeface="ヒラギノ角ゴ Pro W3" charset="0"/>
                <a:cs typeface="ヒラギノ角ゴ Pro W3" charset="0"/>
              </a:rPr>
              <a:t> </a:t>
            </a:r>
            <a:r>
              <a:rPr lang="en-US" altLang="ja-JP" sz="2800" dirty="0" smtClean="0">
                <a:latin typeface="Arial" charset="0"/>
                <a:ea typeface="ヒラギノ角ゴ Pro W3" charset="0"/>
                <a:cs typeface="ヒラギノ角ゴ Pro W3" charset="0"/>
              </a:rPr>
              <a:t>de </a:t>
            </a:r>
            <a:r>
              <a:rPr lang="en-US" altLang="ja-JP" sz="2800" dirty="0">
                <a:latin typeface="Arial" charset="0"/>
                <a:ea typeface="ヒラギノ角ゴ Pro W3" charset="0"/>
                <a:cs typeface="ヒラギノ角ゴ Pro W3" charset="0"/>
              </a:rPr>
              <a:t>Dr. </a:t>
            </a:r>
            <a:r>
              <a:rPr lang="en-US" altLang="ja-JP" sz="2800" dirty="0" smtClean="0">
                <a:latin typeface="Arial" charset="0"/>
                <a:ea typeface="ヒラギノ角ゴ Pro W3" charset="0"/>
                <a:cs typeface="ヒラギノ角ゴ Pro W3" charset="0"/>
              </a:rPr>
              <a:t>H. Gardner</a:t>
            </a:r>
          </a:p>
          <a:p>
            <a:pPr eaLnBrk="1" hangingPunct="1">
              <a:lnSpc>
                <a:spcPct val="90000"/>
              </a:lnSpc>
              <a:defRPr/>
            </a:pPr>
            <a:endParaRPr lang="en-US" altLang="ja-JP" sz="2800" dirty="0" smtClean="0">
              <a:latin typeface="Arial" charset="0"/>
              <a:ea typeface="ヒラギノ角ゴ Pro W3" charset="0"/>
              <a:cs typeface="ヒラギノ角ゴ Pro W3" charset="0"/>
            </a:endParaRPr>
          </a:p>
          <a:p>
            <a:pPr eaLnBrk="1" hangingPunct="1">
              <a:lnSpc>
                <a:spcPct val="90000"/>
              </a:lnSpc>
              <a:defRPr/>
            </a:pPr>
            <a:r>
              <a:rPr lang="en-US" altLang="ja-JP" sz="2800" dirty="0" err="1" smtClean="0">
                <a:latin typeface="Arial" charset="0"/>
                <a:ea typeface="ヒラギノ角ゴ Pro W3" charset="0"/>
                <a:cs typeface="ヒラギノ角ゴ Pro W3" charset="0"/>
              </a:rPr>
              <a:t>Trabajando</a:t>
            </a:r>
            <a:r>
              <a:rPr lang="en-US" altLang="ja-JP" sz="2800" dirty="0" smtClean="0">
                <a:latin typeface="Arial" charset="0"/>
                <a:ea typeface="ヒラギノ角ゴ Pro W3" charset="0"/>
                <a:cs typeface="ヒラギノ角ゴ Pro W3" charset="0"/>
              </a:rPr>
              <a:t> en </a:t>
            </a:r>
            <a:r>
              <a:rPr lang="en-US" altLang="ja-JP" sz="2800" dirty="0" err="1" smtClean="0">
                <a:latin typeface="Arial" charset="0"/>
                <a:ea typeface="ヒラギノ角ゴ Pro W3" charset="0"/>
                <a:cs typeface="ヒラギノ角ゴ Pro W3" charset="0"/>
              </a:rPr>
              <a:t>equipos</a:t>
            </a:r>
            <a:endParaRPr lang="en-US" altLang="ja-JP" sz="2800" dirty="0">
              <a:latin typeface="Arial" charset="0"/>
              <a:ea typeface="ヒラギノ角ゴ Pro W3" charset="0"/>
              <a:cs typeface="ヒラギノ角ゴ Pro W3" charset="0"/>
            </a:endParaRPr>
          </a:p>
          <a:p>
            <a:pPr eaLnBrk="1" hangingPunct="1">
              <a:lnSpc>
                <a:spcPct val="90000"/>
              </a:lnSpc>
              <a:buFontTx/>
              <a:buNone/>
              <a:defRPr/>
            </a:pPr>
            <a:endParaRPr lang="en-US" altLang="ja-JP" sz="2800" dirty="0">
              <a:latin typeface="Arial" charset="0"/>
              <a:ea typeface="ヒラギノ角ゴ Pro W3" charset="0"/>
              <a:cs typeface="ヒラギノ角ゴ Pro W3" charset="0"/>
            </a:endParaRPr>
          </a:p>
          <a:p>
            <a:pPr eaLnBrk="1" hangingPunct="1">
              <a:lnSpc>
                <a:spcPct val="90000"/>
              </a:lnSpc>
              <a:defRPr/>
            </a:pPr>
            <a:r>
              <a:rPr lang="en-US" altLang="ja-JP" sz="2800" dirty="0" err="1" smtClean="0">
                <a:latin typeface="Arial" charset="0"/>
                <a:ea typeface="ヒラギノ角ゴ Pro W3" charset="0"/>
                <a:cs typeface="ヒラギノ角ゴ Pro W3" charset="0"/>
              </a:rPr>
              <a:t>Visualmente</a:t>
            </a:r>
            <a:r>
              <a:rPr lang="en-US" altLang="ja-JP" sz="2800" dirty="0" smtClean="0">
                <a:latin typeface="Arial" charset="0"/>
                <a:ea typeface="ヒラギノ角ゴ Pro W3" charset="0"/>
                <a:cs typeface="ヒラギノ角ゴ Pro W3" charset="0"/>
              </a:rPr>
              <a:t> (88%)</a:t>
            </a:r>
            <a:endParaRPr lang="en-US" altLang="ja-JP" sz="2800" dirty="0">
              <a:latin typeface="Arial" charset="0"/>
              <a:ea typeface="ヒラギノ角ゴ Pro W3" charset="0"/>
              <a:cs typeface="ヒラギノ角ゴ Pro W3" charset="0"/>
            </a:endParaRPr>
          </a:p>
          <a:p>
            <a:pPr eaLnBrk="1" hangingPunct="1">
              <a:lnSpc>
                <a:spcPct val="90000"/>
              </a:lnSpc>
              <a:defRPr/>
            </a:pPr>
            <a:endParaRPr lang="en-US" altLang="ja-JP" sz="2800" dirty="0">
              <a:latin typeface="Arial" charset="0"/>
              <a:ea typeface="ヒラギノ角ゴ Pro W3" charset="0"/>
              <a:cs typeface="ヒラギノ角ゴ Pro W3" charset="0"/>
            </a:endParaRPr>
          </a:p>
          <a:p>
            <a:pPr eaLnBrk="1" hangingPunct="1">
              <a:lnSpc>
                <a:spcPct val="90000"/>
              </a:lnSpc>
              <a:defRPr/>
            </a:pPr>
            <a:r>
              <a:rPr lang="en-US" altLang="ja-JP" sz="2800" dirty="0" err="1">
                <a:latin typeface="Arial" charset="0"/>
                <a:ea typeface="ヒラギノ角ゴ Pro W3" charset="0"/>
                <a:cs typeface="ヒラギノ角ゴ Pro W3" charset="0"/>
              </a:rPr>
              <a:t>Pensamientos</a:t>
            </a:r>
            <a:r>
              <a:rPr lang="en-US" altLang="ja-JP" sz="2800" dirty="0">
                <a:latin typeface="Arial" charset="0"/>
                <a:ea typeface="ヒラギノ角ゴ Pro W3" charset="0"/>
                <a:cs typeface="ヒラギノ角ゴ Pro W3" charset="0"/>
              </a:rPr>
              <a:t> </a:t>
            </a:r>
            <a:r>
              <a:rPr lang="en-US" altLang="ja-JP" sz="2800" dirty="0" err="1" smtClean="0">
                <a:latin typeface="Arial" charset="0"/>
                <a:ea typeface="ヒラギノ角ゴ Pro W3" charset="0"/>
                <a:cs typeface="ヒラギノ角ゴ Pro W3" charset="0"/>
              </a:rPr>
              <a:t>profundos</a:t>
            </a:r>
            <a:r>
              <a:rPr lang="en-US" altLang="ja-JP" sz="2800" dirty="0" smtClean="0">
                <a:latin typeface="Arial" charset="0"/>
                <a:ea typeface="ヒラギノ角ゴ Pro W3" charset="0"/>
                <a:cs typeface="ヒラギノ角ゴ Pro W3" charset="0"/>
              </a:rPr>
              <a:t> </a:t>
            </a:r>
          </a:p>
          <a:p>
            <a:pPr marL="0" indent="0" eaLnBrk="1" hangingPunct="1">
              <a:lnSpc>
                <a:spcPct val="90000"/>
              </a:lnSpc>
              <a:buNone/>
              <a:defRPr/>
            </a:pPr>
            <a:r>
              <a:rPr lang="en-US" altLang="ja-JP" sz="2800" dirty="0">
                <a:latin typeface="Arial" charset="0"/>
                <a:ea typeface="ヒラギノ角ゴ Pro W3" charset="0"/>
                <a:cs typeface="ヒラギノ角ゴ Pro W3" charset="0"/>
              </a:rPr>
              <a:t> </a:t>
            </a:r>
            <a:r>
              <a:rPr lang="en-US" altLang="ja-JP" sz="2800" dirty="0" smtClean="0">
                <a:latin typeface="Arial" charset="0"/>
                <a:ea typeface="ヒラギノ角ゴ Pro W3" charset="0"/>
                <a:cs typeface="ヒラギノ角ゴ Pro W3" charset="0"/>
              </a:rPr>
              <a:t>   (B. Bloom)</a:t>
            </a:r>
            <a:endParaRPr lang="en-US" altLang="ja-JP" sz="2800" dirty="0">
              <a:latin typeface="Arial" charset="0"/>
              <a:ea typeface="ヒラギノ角ゴ Pro W3" charset="0"/>
              <a:cs typeface="ヒラギノ角ゴ Pro W3" charset="0"/>
            </a:endParaRPr>
          </a:p>
          <a:p>
            <a:pPr eaLnBrk="1" hangingPunct="1">
              <a:lnSpc>
                <a:spcPct val="90000"/>
              </a:lnSpc>
              <a:defRPr/>
            </a:pPr>
            <a:r>
              <a:rPr lang="en-US" altLang="ja-JP" sz="2800" dirty="0" err="1" smtClean="0">
                <a:latin typeface="Arial" charset="0"/>
                <a:ea typeface="ヒラギノ角ゴ Pro W3" charset="0"/>
                <a:cs typeface="ヒラギノ角ゴ Pro W3" charset="0"/>
              </a:rPr>
              <a:t>Inteligencia</a:t>
            </a:r>
            <a:r>
              <a:rPr lang="en-US" altLang="ja-JP" sz="2800" dirty="0" smtClean="0">
                <a:latin typeface="Arial" charset="0"/>
                <a:ea typeface="ヒラギノ角ゴ Pro W3" charset="0"/>
                <a:cs typeface="ヒラギノ角ゴ Pro W3" charset="0"/>
              </a:rPr>
              <a:t> </a:t>
            </a:r>
            <a:r>
              <a:rPr lang="en-US" altLang="ja-JP" sz="2800" dirty="0" err="1" smtClean="0">
                <a:latin typeface="Arial" charset="0"/>
                <a:ea typeface="ヒラギノ角ゴ Pro W3" charset="0"/>
                <a:cs typeface="ヒラギノ角ゴ Pro W3" charset="0"/>
              </a:rPr>
              <a:t>emocional</a:t>
            </a:r>
            <a:endParaRPr lang="en-US" altLang="ja-JP" sz="2800" dirty="0" smtClean="0">
              <a:latin typeface="Arial" charset="0"/>
              <a:ea typeface="ヒラギノ角ゴ Pro W3" charset="0"/>
              <a:cs typeface="ヒラギノ角ゴ Pro W3" charset="0"/>
            </a:endParaRPr>
          </a:p>
          <a:p>
            <a:pPr marL="0" indent="0" eaLnBrk="1" hangingPunct="1">
              <a:lnSpc>
                <a:spcPct val="90000"/>
              </a:lnSpc>
              <a:buFontTx/>
              <a:buNone/>
              <a:defRPr/>
            </a:pPr>
            <a:r>
              <a:rPr lang="en-US" altLang="ja-JP" sz="2800" dirty="0" smtClean="0">
                <a:latin typeface="Arial" charset="0"/>
                <a:ea typeface="ヒラギノ角ゴ Pro W3" charset="0"/>
                <a:cs typeface="ヒラギノ角ゴ Pro W3" charset="0"/>
              </a:rPr>
              <a:t>   (D. </a:t>
            </a:r>
            <a:r>
              <a:rPr lang="en-US" altLang="ja-JP" sz="2800" dirty="0" err="1" smtClean="0">
                <a:latin typeface="Arial" charset="0"/>
                <a:ea typeface="ヒラギノ角ゴ Pro W3" charset="0"/>
                <a:cs typeface="ヒラギノ角ゴ Pro W3" charset="0"/>
              </a:rPr>
              <a:t>Goleman</a:t>
            </a:r>
            <a:r>
              <a:rPr lang="en-US" altLang="ja-JP" sz="2800" dirty="0" smtClean="0">
                <a:latin typeface="Arial" charset="0"/>
                <a:ea typeface="ヒラギノ角ゴ Pro W3" charset="0"/>
                <a:cs typeface="ヒラギノ角ゴ Pro W3" charset="0"/>
              </a:rPr>
              <a:t>)</a:t>
            </a:r>
            <a:endParaRPr lang="en-US" altLang="ja-JP" sz="2800" dirty="0">
              <a:latin typeface="Arial" charset="0"/>
              <a:ea typeface="ヒラギノ角ゴ Pro W3" charset="0"/>
              <a:cs typeface="ヒラギノ角ゴ Pro W3" charset="0"/>
            </a:endParaRPr>
          </a:p>
          <a:p>
            <a:pPr eaLnBrk="1" hangingPunct="1">
              <a:lnSpc>
                <a:spcPct val="90000"/>
              </a:lnSpc>
              <a:defRPr/>
            </a:pPr>
            <a:endParaRPr lang="en-US" altLang="ja-JP" sz="2800" dirty="0">
              <a:latin typeface="Arial" charset="0"/>
              <a:ea typeface="ヒラギノ角ゴ Pro W3" charset="0"/>
              <a:cs typeface="ヒラギノ角ゴ Pro W3" charset="0"/>
            </a:endParaRPr>
          </a:p>
          <a:p>
            <a:pPr eaLnBrk="1" hangingPunct="1">
              <a:lnSpc>
                <a:spcPct val="90000"/>
              </a:lnSpc>
              <a:defRPr/>
            </a:pPr>
            <a:endParaRPr lang="en-US" altLang="ja-JP" sz="2400" dirty="0">
              <a:latin typeface="Arial" charset="0"/>
              <a:ea typeface="ヒラギノ角ゴ Pro W3" charset="0"/>
              <a:cs typeface="ヒラギノ角ゴ Pro W3" charset="0"/>
            </a:endParaRPr>
          </a:p>
          <a:p>
            <a:pPr eaLnBrk="1" hangingPunct="1">
              <a:lnSpc>
                <a:spcPct val="90000"/>
              </a:lnSpc>
              <a:defRPr/>
            </a:pPr>
            <a:endParaRPr lang="en-US" sz="2000" b="1" dirty="0">
              <a:latin typeface="Arial" charset="0"/>
              <a:ea typeface="ヒラギノ角ゴ Pro W3" charset="0"/>
              <a:cs typeface="ヒラギノ角ゴ Pro W3" charset="0"/>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7872911" y="5638800"/>
            <a:ext cx="1267460" cy="1011555"/>
          </a:xfrm>
          <a:prstGeom prst="rect">
            <a:avLst/>
          </a:prstGeom>
          <a:noFill/>
          <a:ln>
            <a:noFill/>
          </a:ln>
          <a:extLst/>
        </p:spPr>
      </p:pic>
      <p:pic>
        <p:nvPicPr>
          <p:cNvPr id="2" name="Picture 1"/>
          <p:cNvPicPr>
            <a:picLocks noChangeAspect="1"/>
          </p:cNvPicPr>
          <p:nvPr/>
        </p:nvPicPr>
        <p:blipFill>
          <a:blip r:embed="rId3"/>
          <a:stretch>
            <a:fillRect/>
          </a:stretch>
        </p:blipFill>
        <p:spPr>
          <a:xfrm>
            <a:off x="0" y="1371600"/>
            <a:ext cx="3048000" cy="5029200"/>
          </a:xfrm>
          <a:prstGeom prst="rect">
            <a:avLst/>
          </a:prstGeom>
        </p:spPr>
      </p:pic>
      <p:sp>
        <p:nvSpPr>
          <p:cNvPr id="3" name="ClipArt Placeholder 2"/>
          <p:cNvSpPr>
            <a:spLocks noGrp="1"/>
          </p:cNvSpPr>
          <p:nvPr>
            <p:ph type="clipArt" sz="half" idx="1"/>
          </p:nvPr>
        </p:nvSpPr>
        <p:spPr>
          <a:xfrm>
            <a:off x="304800" y="1295400"/>
            <a:ext cx="4495800" cy="5029200"/>
          </a:xfrm>
        </p:spPr>
      </p:sp>
    </p:spTree>
    <p:extLst>
      <p:ext uri="{BB962C8B-B14F-4D97-AF65-F5344CB8AC3E}">
        <p14:creationId xmlns:p14="http://schemas.microsoft.com/office/powerpoint/2010/main" val="11175142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70658"/>
                                        </p:tgtEl>
                                        <p:attrNameLst>
                                          <p:attrName>style.visibility</p:attrName>
                                        </p:attrNameLst>
                                      </p:cBhvr>
                                      <p:to>
                                        <p:strVal val="visible"/>
                                      </p:to>
                                    </p:set>
                                    <p:animEffect transition="in" filter="fade">
                                      <p:cBhvr>
                                        <p:cTn id="7" dur="2000"/>
                                        <p:tgtEl>
                                          <p:spTgt spid="70658"/>
                                        </p:tgtEl>
                                      </p:cBhvr>
                                    </p:animEffect>
                                    <p:anim calcmode="lin" valueType="num">
                                      <p:cBhvr>
                                        <p:cTn id="8" dur="2000" fill="hold"/>
                                        <p:tgtEl>
                                          <p:spTgt spid="70658"/>
                                        </p:tgtEl>
                                        <p:attrNameLst>
                                          <p:attrName>style.rotation</p:attrName>
                                        </p:attrNameLst>
                                      </p:cBhvr>
                                      <p:tavLst>
                                        <p:tav tm="0">
                                          <p:val>
                                            <p:fltVal val="720"/>
                                          </p:val>
                                        </p:tav>
                                        <p:tav tm="100000">
                                          <p:val>
                                            <p:fltVal val="0"/>
                                          </p:val>
                                        </p:tav>
                                      </p:tavLst>
                                    </p:anim>
                                    <p:anim calcmode="lin" valueType="num">
                                      <p:cBhvr>
                                        <p:cTn id="9" dur="2000" fill="hold"/>
                                        <p:tgtEl>
                                          <p:spTgt spid="70658"/>
                                        </p:tgtEl>
                                        <p:attrNameLst>
                                          <p:attrName>ppt_h</p:attrName>
                                        </p:attrNameLst>
                                      </p:cBhvr>
                                      <p:tavLst>
                                        <p:tav tm="0">
                                          <p:val>
                                            <p:fltVal val="0"/>
                                          </p:val>
                                        </p:tav>
                                        <p:tav tm="100000">
                                          <p:val>
                                            <p:strVal val="#ppt_h"/>
                                          </p:val>
                                        </p:tav>
                                      </p:tavLst>
                                    </p:anim>
                                    <p:anim calcmode="lin" valueType="num">
                                      <p:cBhvr>
                                        <p:cTn id="10" dur="2000" fill="hold"/>
                                        <p:tgtEl>
                                          <p:spTgt spid="70658"/>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54" presetClass="entr" presetSubtype="0" accel="100000" fill="hold" grpId="0" nodeType="clickEffect">
                                  <p:stCondLst>
                                    <p:cond delay="0"/>
                                  </p:stCondLst>
                                  <p:childTnLst>
                                    <p:set>
                                      <p:cBhvr>
                                        <p:cTn id="14" dur="1" fill="hold">
                                          <p:stCondLst>
                                            <p:cond delay="0"/>
                                          </p:stCondLst>
                                        </p:cTn>
                                        <p:tgtEl>
                                          <p:spTgt spid="70659">
                                            <p:bg/>
                                          </p:spTgt>
                                        </p:tgtEl>
                                        <p:attrNameLst>
                                          <p:attrName>style.visibility</p:attrName>
                                        </p:attrNameLst>
                                      </p:cBhvr>
                                      <p:to>
                                        <p:strVal val="visible"/>
                                      </p:to>
                                    </p:set>
                                    <p:anim calcmode="lin" valueType="num">
                                      <p:cBhvr>
                                        <p:cTn id="15" dur="500" fill="hold"/>
                                        <p:tgtEl>
                                          <p:spTgt spid="70659">
                                            <p:bg/>
                                          </p:spTgt>
                                        </p:tgtEl>
                                        <p:attrNameLst>
                                          <p:attrName>ppt_w</p:attrName>
                                        </p:attrNameLst>
                                      </p:cBhvr>
                                      <p:tavLst>
                                        <p:tav tm="0">
                                          <p:val>
                                            <p:strVal val="#ppt_w*0.05"/>
                                          </p:val>
                                        </p:tav>
                                        <p:tav tm="100000">
                                          <p:val>
                                            <p:strVal val="#ppt_w"/>
                                          </p:val>
                                        </p:tav>
                                      </p:tavLst>
                                    </p:anim>
                                    <p:anim calcmode="lin" valueType="num">
                                      <p:cBhvr>
                                        <p:cTn id="16" dur="500" fill="hold"/>
                                        <p:tgtEl>
                                          <p:spTgt spid="70659">
                                            <p:bg/>
                                          </p:spTgt>
                                        </p:tgtEl>
                                        <p:attrNameLst>
                                          <p:attrName>ppt_h</p:attrName>
                                        </p:attrNameLst>
                                      </p:cBhvr>
                                      <p:tavLst>
                                        <p:tav tm="0">
                                          <p:val>
                                            <p:strVal val="#ppt_h"/>
                                          </p:val>
                                        </p:tav>
                                        <p:tav tm="100000">
                                          <p:val>
                                            <p:strVal val="#ppt_h"/>
                                          </p:val>
                                        </p:tav>
                                      </p:tavLst>
                                    </p:anim>
                                    <p:anim calcmode="lin" valueType="num">
                                      <p:cBhvr>
                                        <p:cTn id="17" dur="500" fill="hold"/>
                                        <p:tgtEl>
                                          <p:spTgt spid="70659">
                                            <p:bg/>
                                          </p:spTgt>
                                        </p:tgtEl>
                                        <p:attrNameLst>
                                          <p:attrName>ppt_x</p:attrName>
                                        </p:attrNameLst>
                                      </p:cBhvr>
                                      <p:tavLst>
                                        <p:tav tm="0">
                                          <p:val>
                                            <p:strVal val="#ppt_x-.2"/>
                                          </p:val>
                                        </p:tav>
                                        <p:tav tm="100000">
                                          <p:val>
                                            <p:strVal val="#ppt_x"/>
                                          </p:val>
                                        </p:tav>
                                      </p:tavLst>
                                    </p:anim>
                                    <p:anim calcmode="lin" valueType="num">
                                      <p:cBhvr>
                                        <p:cTn id="18" dur="500" fill="hold"/>
                                        <p:tgtEl>
                                          <p:spTgt spid="70659">
                                            <p:bg/>
                                          </p:spTgt>
                                        </p:tgtEl>
                                        <p:attrNameLst>
                                          <p:attrName>ppt_y</p:attrName>
                                        </p:attrNameLst>
                                      </p:cBhvr>
                                      <p:tavLst>
                                        <p:tav tm="0">
                                          <p:val>
                                            <p:strVal val="#ppt_y"/>
                                          </p:val>
                                        </p:tav>
                                        <p:tav tm="100000">
                                          <p:val>
                                            <p:strVal val="#ppt_y"/>
                                          </p:val>
                                        </p:tav>
                                      </p:tavLst>
                                    </p:anim>
                                    <p:animEffect transition="in" filter="fade">
                                      <p:cBhvr>
                                        <p:cTn id="19" dur="500"/>
                                        <p:tgtEl>
                                          <p:spTgt spid="70659">
                                            <p:bg/>
                                          </p:spTgt>
                                        </p:tgtEl>
                                      </p:cBhvr>
                                    </p:animEffect>
                                  </p:childTnLst>
                                  <p:subTnLst>
                                    <p:cmd type="evt" cmd="onstopaudio">
                                      <p:cBhvr>
                                        <p:cTn display="0" masterRel="sameClick">
                                          <p:stCondLst>
                                            <p:cond evt="begin" delay="0">
                                              <p:tn val="13"/>
                                            </p:cond>
                                          </p:stCondLst>
                                        </p:cTn>
                                        <p:tgtEl>
                                          <p:sldTgt/>
                                        </p:tgtEl>
                                      </p:cBhvr>
                                    </p:cmd>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animBg="1"/>
      <p:bldP spid="70659" grpId="0" build="p"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ctrTitle"/>
          </p:nvPr>
        </p:nvSpPr>
        <p:spPr>
          <a:xfrm>
            <a:off x="0" y="304800"/>
            <a:ext cx="8920229" cy="980358"/>
          </a:xfrm>
          <a:solidFill>
            <a:srgbClr val="FFFF00"/>
          </a:solidFill>
        </p:spPr>
        <p:txBody>
          <a:bodyPr>
            <a:normAutofit fontScale="90000"/>
          </a:bodyPr>
          <a:lstStyle/>
          <a:p>
            <a:pPr algn="l"/>
            <a:r>
              <a:rPr lang="es-ES" sz="4000" b="1" dirty="0" smtClean="0">
                <a:solidFill>
                  <a:schemeClr val="bg1"/>
                </a:solidFill>
              </a:rPr>
              <a:t>      </a:t>
            </a:r>
            <a:r>
              <a:rPr lang="es-ES" sz="4000" b="1" dirty="0" smtClean="0">
                <a:solidFill>
                  <a:srgbClr val="000000"/>
                </a:solidFill>
              </a:rPr>
              <a:t> </a:t>
            </a:r>
            <a:br>
              <a:rPr lang="es-ES" sz="4000" b="1" dirty="0" smtClean="0">
                <a:solidFill>
                  <a:srgbClr val="000000"/>
                </a:solidFill>
              </a:rPr>
            </a:br>
            <a:r>
              <a:rPr lang="es-ES" sz="4000" b="1" dirty="0">
                <a:solidFill>
                  <a:srgbClr val="000000"/>
                </a:solidFill>
              </a:rPr>
              <a:t> </a:t>
            </a:r>
            <a:r>
              <a:rPr lang="es-ES" b="1" dirty="0" smtClean="0">
                <a:solidFill>
                  <a:srgbClr val="000000"/>
                </a:solidFill>
              </a:rPr>
              <a:t>¿</a:t>
            </a:r>
            <a:r>
              <a:rPr lang="es-ES" b="1" dirty="0">
                <a:solidFill>
                  <a:srgbClr val="000000"/>
                </a:solidFill>
              </a:rPr>
              <a:t>Qué es Aprendizaje Cooperativo?</a:t>
            </a:r>
            <a:br>
              <a:rPr lang="es-ES" b="1" dirty="0">
                <a:solidFill>
                  <a:srgbClr val="000000"/>
                </a:solidFill>
              </a:rPr>
            </a:br>
            <a:endParaRPr lang="en-US" b="1" dirty="0">
              <a:solidFill>
                <a:srgbClr val="000000"/>
              </a:solidFill>
            </a:endParaRPr>
          </a:p>
        </p:txBody>
      </p:sp>
      <p:sp>
        <p:nvSpPr>
          <p:cNvPr id="190467" name="Rectangle 3"/>
          <p:cNvSpPr>
            <a:spLocks noGrp="1" noChangeArrowheads="1"/>
          </p:cNvSpPr>
          <p:nvPr>
            <p:ph type="subTitle" idx="1"/>
          </p:nvPr>
        </p:nvSpPr>
        <p:spPr>
          <a:xfrm>
            <a:off x="0" y="4741477"/>
            <a:ext cx="9144000" cy="2098119"/>
          </a:xfrm>
          <a:solidFill>
            <a:srgbClr val="FFFF00"/>
          </a:solidFill>
        </p:spPr>
        <p:txBody>
          <a:bodyPr>
            <a:normAutofit lnSpcReduction="10000"/>
          </a:bodyPr>
          <a:lstStyle/>
          <a:p>
            <a:pPr algn="l">
              <a:spcBef>
                <a:spcPct val="0"/>
              </a:spcBef>
            </a:pPr>
            <a:r>
              <a:rPr lang="es-ES" sz="2800" b="1" dirty="0" smtClean="0">
                <a:solidFill>
                  <a:srgbClr val="000000"/>
                </a:solidFill>
              </a:rPr>
              <a:t>Este método contrasta </a:t>
            </a:r>
            <a:r>
              <a:rPr lang="es-ES" sz="2800" b="1" dirty="0">
                <a:solidFill>
                  <a:srgbClr val="000000"/>
                </a:solidFill>
              </a:rPr>
              <a:t>con el aprendizaje </a:t>
            </a:r>
            <a:r>
              <a:rPr lang="es-ES" sz="2800" b="1" dirty="0" smtClean="0">
                <a:solidFill>
                  <a:srgbClr val="000000"/>
                </a:solidFill>
              </a:rPr>
              <a:t>competitivo </a:t>
            </a:r>
            <a:r>
              <a:rPr lang="es-ES" sz="2800" b="1" dirty="0">
                <a:solidFill>
                  <a:srgbClr val="000000"/>
                </a:solidFill>
              </a:rPr>
              <a:t>en </a:t>
            </a:r>
            <a:r>
              <a:rPr lang="es-ES" sz="2800" b="1" dirty="0" smtClean="0">
                <a:solidFill>
                  <a:srgbClr val="000000"/>
                </a:solidFill>
              </a:rPr>
              <a:t>que los alumnos NO trabajan compitiendo contra los </a:t>
            </a:r>
            <a:r>
              <a:rPr lang="es-ES" sz="2800" b="1" dirty="0">
                <a:solidFill>
                  <a:srgbClr val="000000"/>
                </a:solidFill>
              </a:rPr>
              <a:t>demás para alcanzar objetivos escolares determinados. </a:t>
            </a:r>
            <a:endParaRPr lang="es-ES" sz="2800" b="1" dirty="0" smtClean="0">
              <a:solidFill>
                <a:srgbClr val="000000"/>
              </a:solidFill>
            </a:endParaRPr>
          </a:p>
          <a:p>
            <a:pPr algn="l">
              <a:spcBef>
                <a:spcPct val="0"/>
              </a:spcBef>
            </a:pPr>
            <a:r>
              <a:rPr lang="es-ES" sz="2800" b="1" i="1" dirty="0" smtClean="0">
                <a:solidFill>
                  <a:srgbClr val="000000"/>
                </a:solidFill>
              </a:rPr>
              <a:t>Aprendizaje Cooperativo es trabajar </a:t>
            </a:r>
            <a:r>
              <a:rPr lang="es-ES" sz="2800" b="1" i="1" dirty="0">
                <a:solidFill>
                  <a:srgbClr val="000000"/>
                </a:solidFill>
              </a:rPr>
              <a:t>en equipo.</a:t>
            </a:r>
          </a:p>
          <a:p>
            <a:pPr algn="l">
              <a:spcBef>
                <a:spcPct val="0"/>
              </a:spcBef>
            </a:pPr>
            <a:endParaRPr lang="es-ES_tradnl" sz="2800" b="1" dirty="0"/>
          </a:p>
          <a:p>
            <a:pPr algn="l">
              <a:spcBef>
                <a:spcPct val="0"/>
              </a:spcBef>
            </a:pPr>
            <a:endParaRPr lang="es-ES_tradnl" sz="2800" b="1" dirty="0"/>
          </a:p>
          <a:p>
            <a:pPr algn="l">
              <a:spcBef>
                <a:spcPct val="0"/>
              </a:spcBef>
            </a:pPr>
            <a:endParaRPr lang="es-ES_tradnl" sz="2800" b="1" dirty="0"/>
          </a:p>
          <a:p>
            <a:pPr algn="l">
              <a:spcBef>
                <a:spcPct val="50000"/>
              </a:spcBef>
            </a:pPr>
            <a:endParaRPr lang="es-ES" sz="2800" dirty="0"/>
          </a:p>
          <a:p>
            <a:endParaRPr lang="en-US" dirty="0"/>
          </a:p>
        </p:txBody>
      </p:sp>
      <p:sp>
        <p:nvSpPr>
          <p:cNvPr id="190468" name="Rectangle 4"/>
          <p:cNvSpPr>
            <a:spLocks noChangeArrowheads="1"/>
          </p:cNvSpPr>
          <p:nvPr/>
        </p:nvSpPr>
        <p:spPr bwMode="auto">
          <a:xfrm>
            <a:off x="4621213" y="239395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pic>
        <p:nvPicPr>
          <p:cNvPr id="190469" name="Picture 5" descr="coop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474787"/>
            <a:ext cx="4114800" cy="32666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7912826" y="3581400"/>
            <a:ext cx="1267460" cy="1011555"/>
          </a:xfrm>
          <a:prstGeom prst="rect">
            <a:avLst/>
          </a:prstGeom>
          <a:noFill/>
          <a:ln>
            <a:noFill/>
          </a:ln>
          <a:extLst/>
        </p:spPr>
      </p:pic>
    </p:spTree>
    <p:extLst>
      <p:ext uri="{BB962C8B-B14F-4D97-AF65-F5344CB8AC3E}">
        <p14:creationId xmlns:p14="http://schemas.microsoft.com/office/powerpoint/2010/main" val="21108736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90466"/>
                                        </p:tgtEl>
                                        <p:attrNameLst>
                                          <p:attrName>style.visibility</p:attrName>
                                        </p:attrNameLst>
                                      </p:cBhvr>
                                      <p:to>
                                        <p:strVal val="visible"/>
                                      </p:to>
                                    </p:set>
                                    <p:animEffect transition="in" filter="wipe(down)">
                                      <p:cBhvr>
                                        <p:cTn id="7" dur="580">
                                          <p:stCondLst>
                                            <p:cond delay="0"/>
                                          </p:stCondLst>
                                        </p:cTn>
                                        <p:tgtEl>
                                          <p:spTgt spid="190466"/>
                                        </p:tgtEl>
                                      </p:cBhvr>
                                    </p:animEffect>
                                    <p:anim calcmode="lin" valueType="num">
                                      <p:cBhvr>
                                        <p:cTn id="8" dur="1822" tmFilter="0,0; 0.14,0.36; 0.43,0.73; 0.71,0.91; 1.0,1.0">
                                          <p:stCondLst>
                                            <p:cond delay="0"/>
                                          </p:stCondLst>
                                        </p:cTn>
                                        <p:tgtEl>
                                          <p:spTgt spid="19046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9046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9046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9046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90466"/>
                                        </p:tgtEl>
                                        <p:attrNameLst>
                                          <p:attrName>ppt_y</p:attrName>
                                        </p:attrNameLst>
                                      </p:cBhvr>
                                      <p:tavLst>
                                        <p:tav tm="0" fmla="#ppt_y-sin(pi*$)/81">
                                          <p:val>
                                            <p:fltVal val="0"/>
                                          </p:val>
                                        </p:tav>
                                        <p:tav tm="100000">
                                          <p:val>
                                            <p:fltVal val="1"/>
                                          </p:val>
                                        </p:tav>
                                      </p:tavLst>
                                    </p:anim>
                                    <p:animScale>
                                      <p:cBhvr>
                                        <p:cTn id="13" dur="26">
                                          <p:stCondLst>
                                            <p:cond delay="650"/>
                                          </p:stCondLst>
                                        </p:cTn>
                                        <p:tgtEl>
                                          <p:spTgt spid="190466"/>
                                        </p:tgtEl>
                                      </p:cBhvr>
                                      <p:to x="100000" y="60000"/>
                                    </p:animScale>
                                    <p:animScale>
                                      <p:cBhvr>
                                        <p:cTn id="14" dur="166" decel="50000">
                                          <p:stCondLst>
                                            <p:cond delay="676"/>
                                          </p:stCondLst>
                                        </p:cTn>
                                        <p:tgtEl>
                                          <p:spTgt spid="190466"/>
                                        </p:tgtEl>
                                      </p:cBhvr>
                                      <p:to x="100000" y="100000"/>
                                    </p:animScale>
                                    <p:animScale>
                                      <p:cBhvr>
                                        <p:cTn id="15" dur="26">
                                          <p:stCondLst>
                                            <p:cond delay="1312"/>
                                          </p:stCondLst>
                                        </p:cTn>
                                        <p:tgtEl>
                                          <p:spTgt spid="190466"/>
                                        </p:tgtEl>
                                      </p:cBhvr>
                                      <p:to x="100000" y="80000"/>
                                    </p:animScale>
                                    <p:animScale>
                                      <p:cBhvr>
                                        <p:cTn id="16" dur="166" decel="50000">
                                          <p:stCondLst>
                                            <p:cond delay="1338"/>
                                          </p:stCondLst>
                                        </p:cTn>
                                        <p:tgtEl>
                                          <p:spTgt spid="190466"/>
                                        </p:tgtEl>
                                      </p:cBhvr>
                                      <p:to x="100000" y="100000"/>
                                    </p:animScale>
                                    <p:animScale>
                                      <p:cBhvr>
                                        <p:cTn id="17" dur="26">
                                          <p:stCondLst>
                                            <p:cond delay="1642"/>
                                          </p:stCondLst>
                                        </p:cTn>
                                        <p:tgtEl>
                                          <p:spTgt spid="190466"/>
                                        </p:tgtEl>
                                      </p:cBhvr>
                                      <p:to x="100000" y="90000"/>
                                    </p:animScale>
                                    <p:animScale>
                                      <p:cBhvr>
                                        <p:cTn id="18" dur="166" decel="50000">
                                          <p:stCondLst>
                                            <p:cond delay="1668"/>
                                          </p:stCondLst>
                                        </p:cTn>
                                        <p:tgtEl>
                                          <p:spTgt spid="190466"/>
                                        </p:tgtEl>
                                      </p:cBhvr>
                                      <p:to x="100000" y="100000"/>
                                    </p:animScale>
                                    <p:animScale>
                                      <p:cBhvr>
                                        <p:cTn id="19" dur="26">
                                          <p:stCondLst>
                                            <p:cond delay="1808"/>
                                          </p:stCondLst>
                                        </p:cTn>
                                        <p:tgtEl>
                                          <p:spTgt spid="190466"/>
                                        </p:tgtEl>
                                      </p:cBhvr>
                                      <p:to x="100000" y="95000"/>
                                    </p:animScale>
                                    <p:animScale>
                                      <p:cBhvr>
                                        <p:cTn id="20" dur="166" decel="50000">
                                          <p:stCondLst>
                                            <p:cond delay="1834"/>
                                          </p:stCondLst>
                                        </p:cTn>
                                        <p:tgtEl>
                                          <p:spTgt spid="190466"/>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34" presetClass="entr" presetSubtype="0" fill="hold" nodeType="clickEffect">
                                  <p:stCondLst>
                                    <p:cond delay="0"/>
                                  </p:stCondLst>
                                  <p:childTnLst>
                                    <p:set>
                                      <p:cBhvr>
                                        <p:cTn id="24" dur="1" fill="hold">
                                          <p:stCondLst>
                                            <p:cond delay="0"/>
                                          </p:stCondLst>
                                        </p:cTn>
                                        <p:tgtEl>
                                          <p:spTgt spid="190469"/>
                                        </p:tgtEl>
                                        <p:attrNameLst>
                                          <p:attrName>style.visibility</p:attrName>
                                        </p:attrNameLst>
                                      </p:cBhvr>
                                      <p:to>
                                        <p:strVal val="visible"/>
                                      </p:to>
                                    </p:set>
                                    <p:anim from="(-#ppt_w/2)" to="(#ppt_x)" calcmode="lin" valueType="num">
                                      <p:cBhvr>
                                        <p:cTn id="25" dur="600" fill="hold">
                                          <p:stCondLst>
                                            <p:cond delay="0"/>
                                          </p:stCondLst>
                                        </p:cTn>
                                        <p:tgtEl>
                                          <p:spTgt spid="190469"/>
                                        </p:tgtEl>
                                        <p:attrNameLst>
                                          <p:attrName>ppt_x</p:attrName>
                                        </p:attrNameLst>
                                      </p:cBhvr>
                                    </p:anim>
                                    <p:anim from="0" to="-1.0" calcmode="lin" valueType="num">
                                      <p:cBhvr>
                                        <p:cTn id="26" dur="200" decel="50000" autoRev="1" fill="hold">
                                          <p:stCondLst>
                                            <p:cond delay="600"/>
                                          </p:stCondLst>
                                        </p:cTn>
                                        <p:tgtEl>
                                          <p:spTgt spid="190469"/>
                                        </p:tgtEl>
                                        <p:attrNameLst>
                                          <p:attrName>xshear</p:attrName>
                                        </p:attrNameLst>
                                      </p:cBhvr>
                                    </p:anim>
                                    <p:animScale>
                                      <p:cBhvr>
                                        <p:cTn id="27" dur="200" decel="100000" autoRev="1" fill="hold">
                                          <p:stCondLst>
                                            <p:cond delay="600"/>
                                          </p:stCondLst>
                                        </p:cTn>
                                        <p:tgtEl>
                                          <p:spTgt spid="190469"/>
                                        </p:tgtEl>
                                      </p:cBhvr>
                                      <p:from x="100000" y="100000"/>
                                      <p:to x="80000" y="100000"/>
                                    </p:animScale>
                                    <p:anim by="(#ppt_h/3+#ppt_w*0.1)" calcmode="lin" valueType="num">
                                      <p:cBhvr additive="sum">
                                        <p:cTn id="28" dur="200" decel="100000" autoRev="1" fill="hold">
                                          <p:stCondLst>
                                            <p:cond delay="600"/>
                                          </p:stCondLst>
                                        </p:cTn>
                                        <p:tgtEl>
                                          <p:spTgt spid="190469"/>
                                        </p:tgtEl>
                                        <p:attrNameLst>
                                          <p:attrName>ppt_x</p:attrName>
                                        </p:attrNameLst>
                                      </p:cBhvr>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58" presetClass="entr" presetSubtype="0" accel="100000" fill="hold" grpId="0" nodeType="clickEffect">
                                  <p:stCondLst>
                                    <p:cond delay="0"/>
                                  </p:stCondLst>
                                  <p:childTnLst>
                                    <p:set>
                                      <p:cBhvr>
                                        <p:cTn id="32" dur="1" fill="hold">
                                          <p:stCondLst>
                                            <p:cond delay="0"/>
                                          </p:stCondLst>
                                        </p:cTn>
                                        <p:tgtEl>
                                          <p:spTgt spid="190467">
                                            <p:bg/>
                                          </p:spTgt>
                                        </p:tgtEl>
                                        <p:attrNameLst>
                                          <p:attrName>style.visibility</p:attrName>
                                        </p:attrNameLst>
                                      </p:cBhvr>
                                      <p:to>
                                        <p:strVal val="visible"/>
                                      </p:to>
                                    </p:set>
                                    <p:anim calcmode="lin" valueType="num">
                                      <p:cBhvr>
                                        <p:cTn id="33" dur="500" fill="hold"/>
                                        <p:tgtEl>
                                          <p:spTgt spid="190467">
                                            <p:bg/>
                                          </p:spTgt>
                                        </p:tgtEl>
                                        <p:attrNameLst>
                                          <p:attrName>ppt_w</p:attrName>
                                        </p:attrNameLst>
                                      </p:cBhvr>
                                      <p:tavLst>
                                        <p:tav tm="0">
                                          <p:val>
                                            <p:strVal val="#ppt_w*2.5"/>
                                          </p:val>
                                        </p:tav>
                                        <p:tav tm="100000">
                                          <p:val>
                                            <p:strVal val="#ppt_w"/>
                                          </p:val>
                                        </p:tav>
                                      </p:tavLst>
                                    </p:anim>
                                    <p:anim calcmode="lin" valueType="num">
                                      <p:cBhvr>
                                        <p:cTn id="34" dur="500" fill="hold"/>
                                        <p:tgtEl>
                                          <p:spTgt spid="190467">
                                            <p:bg/>
                                          </p:spTgt>
                                        </p:tgtEl>
                                        <p:attrNameLst>
                                          <p:attrName>ppt_h</p:attrName>
                                        </p:attrNameLst>
                                      </p:cBhvr>
                                      <p:tavLst>
                                        <p:tav tm="0">
                                          <p:val>
                                            <p:strVal val="#ppt_h*0.01"/>
                                          </p:val>
                                        </p:tav>
                                        <p:tav tm="100000">
                                          <p:val>
                                            <p:strVal val="#ppt_h"/>
                                          </p:val>
                                        </p:tav>
                                      </p:tavLst>
                                    </p:anim>
                                    <p:anim calcmode="lin" valueType="num">
                                      <p:cBhvr>
                                        <p:cTn id="35" dur="500" fill="hold"/>
                                        <p:tgtEl>
                                          <p:spTgt spid="190467">
                                            <p:bg/>
                                          </p:spTgt>
                                        </p:tgtEl>
                                        <p:attrNameLst>
                                          <p:attrName>ppt_x</p:attrName>
                                        </p:attrNameLst>
                                      </p:cBhvr>
                                      <p:tavLst>
                                        <p:tav tm="0">
                                          <p:val>
                                            <p:strVal val="#ppt_x"/>
                                          </p:val>
                                        </p:tav>
                                        <p:tav tm="100000">
                                          <p:val>
                                            <p:strVal val="#ppt_x"/>
                                          </p:val>
                                        </p:tav>
                                      </p:tavLst>
                                    </p:anim>
                                    <p:anim calcmode="lin" valueType="num">
                                      <p:cBhvr>
                                        <p:cTn id="36" dur="500" fill="hold"/>
                                        <p:tgtEl>
                                          <p:spTgt spid="190467">
                                            <p:bg/>
                                          </p:spTgt>
                                        </p:tgtEl>
                                        <p:attrNameLst>
                                          <p:attrName>ppt_y</p:attrName>
                                        </p:attrNameLst>
                                      </p:cBhvr>
                                      <p:tavLst>
                                        <p:tav tm="0">
                                          <p:val>
                                            <p:strVal val="#ppt_h+1"/>
                                          </p:val>
                                        </p:tav>
                                        <p:tav tm="100000">
                                          <p:val>
                                            <p:strVal val="#ppt_y"/>
                                          </p:val>
                                        </p:tav>
                                      </p:tavLst>
                                    </p:anim>
                                    <p:animEffect transition="in" filter="fade">
                                      <p:cBhvr>
                                        <p:cTn id="37" dur="500"/>
                                        <p:tgtEl>
                                          <p:spTgt spid="190467">
                                            <p:bg/>
                                          </p:spTgt>
                                        </p:tgtEl>
                                      </p:cBhvr>
                                    </p:animEffect>
                                  </p:childTnLst>
                                </p:cTn>
                              </p:par>
                            </p:childTnLst>
                          </p:cTn>
                        </p:par>
                      </p:childTnLst>
                    </p:cTn>
                  </p:par>
                  <p:par>
                    <p:cTn id="38" fill="hold">
                      <p:stCondLst>
                        <p:cond delay="indefinite"/>
                      </p:stCondLst>
                      <p:childTnLst>
                        <p:par>
                          <p:cTn id="39" fill="hold">
                            <p:stCondLst>
                              <p:cond delay="0"/>
                            </p:stCondLst>
                            <p:childTnLst>
                              <p:par>
                                <p:cTn id="40" presetID="58" presetClass="entr" presetSubtype="0" accel="100000" fill="hold" grpId="0" nodeType="clickEffect">
                                  <p:stCondLst>
                                    <p:cond delay="0"/>
                                  </p:stCondLst>
                                  <p:childTnLst>
                                    <p:set>
                                      <p:cBhvr>
                                        <p:cTn id="41" dur="1" fill="hold">
                                          <p:stCondLst>
                                            <p:cond delay="0"/>
                                          </p:stCondLst>
                                        </p:cTn>
                                        <p:tgtEl>
                                          <p:spTgt spid="190467">
                                            <p:txEl>
                                              <p:pRg st="0" end="0"/>
                                            </p:txEl>
                                          </p:spTgt>
                                        </p:tgtEl>
                                        <p:attrNameLst>
                                          <p:attrName>style.visibility</p:attrName>
                                        </p:attrNameLst>
                                      </p:cBhvr>
                                      <p:to>
                                        <p:strVal val="visible"/>
                                      </p:to>
                                    </p:set>
                                    <p:anim calcmode="lin" valueType="num">
                                      <p:cBhvr>
                                        <p:cTn id="42" dur="500" fill="hold"/>
                                        <p:tgtEl>
                                          <p:spTgt spid="190467">
                                            <p:txEl>
                                              <p:pRg st="0" end="0"/>
                                            </p:txEl>
                                          </p:spTgt>
                                        </p:tgtEl>
                                        <p:attrNameLst>
                                          <p:attrName>ppt_w</p:attrName>
                                        </p:attrNameLst>
                                      </p:cBhvr>
                                      <p:tavLst>
                                        <p:tav tm="0">
                                          <p:val>
                                            <p:strVal val="#ppt_w*2.5"/>
                                          </p:val>
                                        </p:tav>
                                        <p:tav tm="100000">
                                          <p:val>
                                            <p:strVal val="#ppt_w"/>
                                          </p:val>
                                        </p:tav>
                                      </p:tavLst>
                                    </p:anim>
                                    <p:anim calcmode="lin" valueType="num">
                                      <p:cBhvr>
                                        <p:cTn id="43" dur="500" fill="hold"/>
                                        <p:tgtEl>
                                          <p:spTgt spid="190467">
                                            <p:txEl>
                                              <p:pRg st="0" end="0"/>
                                            </p:txEl>
                                          </p:spTgt>
                                        </p:tgtEl>
                                        <p:attrNameLst>
                                          <p:attrName>ppt_h</p:attrName>
                                        </p:attrNameLst>
                                      </p:cBhvr>
                                      <p:tavLst>
                                        <p:tav tm="0">
                                          <p:val>
                                            <p:strVal val="#ppt_h*0.01"/>
                                          </p:val>
                                        </p:tav>
                                        <p:tav tm="100000">
                                          <p:val>
                                            <p:strVal val="#ppt_h"/>
                                          </p:val>
                                        </p:tav>
                                      </p:tavLst>
                                    </p:anim>
                                    <p:anim calcmode="lin" valueType="num">
                                      <p:cBhvr>
                                        <p:cTn id="44" dur="500" fill="hold"/>
                                        <p:tgtEl>
                                          <p:spTgt spid="190467">
                                            <p:txEl>
                                              <p:pRg st="0" end="0"/>
                                            </p:txEl>
                                          </p:spTgt>
                                        </p:tgtEl>
                                        <p:attrNameLst>
                                          <p:attrName>ppt_x</p:attrName>
                                        </p:attrNameLst>
                                      </p:cBhvr>
                                      <p:tavLst>
                                        <p:tav tm="0">
                                          <p:val>
                                            <p:strVal val="#ppt_x"/>
                                          </p:val>
                                        </p:tav>
                                        <p:tav tm="100000">
                                          <p:val>
                                            <p:strVal val="#ppt_x"/>
                                          </p:val>
                                        </p:tav>
                                      </p:tavLst>
                                    </p:anim>
                                    <p:anim calcmode="lin" valueType="num">
                                      <p:cBhvr>
                                        <p:cTn id="45" dur="500" fill="hold"/>
                                        <p:tgtEl>
                                          <p:spTgt spid="190467">
                                            <p:txEl>
                                              <p:pRg st="0" end="0"/>
                                            </p:txEl>
                                          </p:spTgt>
                                        </p:tgtEl>
                                        <p:attrNameLst>
                                          <p:attrName>ppt_y</p:attrName>
                                        </p:attrNameLst>
                                      </p:cBhvr>
                                      <p:tavLst>
                                        <p:tav tm="0">
                                          <p:val>
                                            <p:strVal val="#ppt_h+1"/>
                                          </p:val>
                                        </p:tav>
                                        <p:tav tm="100000">
                                          <p:val>
                                            <p:strVal val="#ppt_y"/>
                                          </p:val>
                                        </p:tav>
                                      </p:tavLst>
                                    </p:anim>
                                    <p:animEffect transition="in" filter="fade">
                                      <p:cBhvr>
                                        <p:cTn id="46" dur="500"/>
                                        <p:tgtEl>
                                          <p:spTgt spid="190467">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8" presetClass="entr" presetSubtype="0" accel="100000" fill="hold" grpId="0" nodeType="clickEffect">
                                  <p:stCondLst>
                                    <p:cond delay="0"/>
                                  </p:stCondLst>
                                  <p:childTnLst>
                                    <p:set>
                                      <p:cBhvr>
                                        <p:cTn id="50" dur="1" fill="hold">
                                          <p:stCondLst>
                                            <p:cond delay="0"/>
                                          </p:stCondLst>
                                        </p:cTn>
                                        <p:tgtEl>
                                          <p:spTgt spid="190467">
                                            <p:txEl>
                                              <p:pRg st="1" end="1"/>
                                            </p:txEl>
                                          </p:spTgt>
                                        </p:tgtEl>
                                        <p:attrNameLst>
                                          <p:attrName>style.visibility</p:attrName>
                                        </p:attrNameLst>
                                      </p:cBhvr>
                                      <p:to>
                                        <p:strVal val="visible"/>
                                      </p:to>
                                    </p:set>
                                    <p:anim calcmode="lin" valueType="num">
                                      <p:cBhvr>
                                        <p:cTn id="51" dur="500" fill="hold"/>
                                        <p:tgtEl>
                                          <p:spTgt spid="190467">
                                            <p:txEl>
                                              <p:pRg st="1" end="1"/>
                                            </p:txEl>
                                          </p:spTgt>
                                        </p:tgtEl>
                                        <p:attrNameLst>
                                          <p:attrName>ppt_w</p:attrName>
                                        </p:attrNameLst>
                                      </p:cBhvr>
                                      <p:tavLst>
                                        <p:tav tm="0">
                                          <p:val>
                                            <p:strVal val="#ppt_w*2.5"/>
                                          </p:val>
                                        </p:tav>
                                        <p:tav tm="100000">
                                          <p:val>
                                            <p:strVal val="#ppt_w"/>
                                          </p:val>
                                        </p:tav>
                                      </p:tavLst>
                                    </p:anim>
                                    <p:anim calcmode="lin" valueType="num">
                                      <p:cBhvr>
                                        <p:cTn id="52" dur="500" fill="hold"/>
                                        <p:tgtEl>
                                          <p:spTgt spid="190467">
                                            <p:txEl>
                                              <p:pRg st="1" end="1"/>
                                            </p:txEl>
                                          </p:spTgt>
                                        </p:tgtEl>
                                        <p:attrNameLst>
                                          <p:attrName>ppt_h</p:attrName>
                                        </p:attrNameLst>
                                      </p:cBhvr>
                                      <p:tavLst>
                                        <p:tav tm="0">
                                          <p:val>
                                            <p:strVal val="#ppt_h*0.01"/>
                                          </p:val>
                                        </p:tav>
                                        <p:tav tm="100000">
                                          <p:val>
                                            <p:strVal val="#ppt_h"/>
                                          </p:val>
                                        </p:tav>
                                      </p:tavLst>
                                    </p:anim>
                                    <p:anim calcmode="lin" valueType="num">
                                      <p:cBhvr>
                                        <p:cTn id="53" dur="500" fill="hold"/>
                                        <p:tgtEl>
                                          <p:spTgt spid="190467">
                                            <p:txEl>
                                              <p:pRg st="1" end="1"/>
                                            </p:txEl>
                                          </p:spTgt>
                                        </p:tgtEl>
                                        <p:attrNameLst>
                                          <p:attrName>ppt_x</p:attrName>
                                        </p:attrNameLst>
                                      </p:cBhvr>
                                      <p:tavLst>
                                        <p:tav tm="0">
                                          <p:val>
                                            <p:strVal val="#ppt_x"/>
                                          </p:val>
                                        </p:tav>
                                        <p:tav tm="100000">
                                          <p:val>
                                            <p:strVal val="#ppt_x"/>
                                          </p:val>
                                        </p:tav>
                                      </p:tavLst>
                                    </p:anim>
                                    <p:anim calcmode="lin" valueType="num">
                                      <p:cBhvr>
                                        <p:cTn id="54" dur="500" fill="hold"/>
                                        <p:tgtEl>
                                          <p:spTgt spid="190467">
                                            <p:txEl>
                                              <p:pRg st="1" end="1"/>
                                            </p:txEl>
                                          </p:spTgt>
                                        </p:tgtEl>
                                        <p:attrNameLst>
                                          <p:attrName>ppt_y</p:attrName>
                                        </p:attrNameLst>
                                      </p:cBhvr>
                                      <p:tavLst>
                                        <p:tav tm="0">
                                          <p:val>
                                            <p:strVal val="#ppt_h+1"/>
                                          </p:val>
                                        </p:tav>
                                        <p:tav tm="100000">
                                          <p:val>
                                            <p:strVal val="#ppt_y"/>
                                          </p:val>
                                        </p:tav>
                                      </p:tavLst>
                                    </p:anim>
                                    <p:animEffect transition="in" filter="fade">
                                      <p:cBhvr>
                                        <p:cTn id="55" dur="500"/>
                                        <p:tgtEl>
                                          <p:spTgt spid="19046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6" grpId="0" animBg="1"/>
      <p:bldP spid="190467" grpId="0" build="p"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0" y="0"/>
            <a:ext cx="9144000" cy="990600"/>
          </a:xfrm>
          <a:solidFill>
            <a:srgbClr val="FFFF00"/>
          </a:solidFill>
        </p:spPr>
        <p:txBody>
          <a:bodyPr/>
          <a:lstStyle/>
          <a:p>
            <a:pPr algn="l"/>
            <a:r>
              <a:rPr lang="en-US" b="1" dirty="0" smtClean="0"/>
              <a:t> ESTUDIOS </a:t>
            </a:r>
            <a:r>
              <a:rPr lang="en-US" b="1" dirty="0" err="1" smtClean="0"/>
              <a:t>acerca</a:t>
            </a:r>
            <a:r>
              <a:rPr lang="en-US" b="1" dirty="0" smtClean="0"/>
              <a:t> del CEREBRO</a:t>
            </a:r>
            <a:endParaRPr lang="en-US" dirty="0"/>
          </a:p>
        </p:txBody>
      </p:sp>
      <p:sp>
        <p:nvSpPr>
          <p:cNvPr id="216067" name="Rectangle 3"/>
          <p:cNvSpPr>
            <a:spLocks noGrp="1" noChangeArrowheads="1"/>
          </p:cNvSpPr>
          <p:nvPr>
            <p:ph type="body" sz="half" idx="1"/>
          </p:nvPr>
        </p:nvSpPr>
        <p:spPr>
          <a:xfrm>
            <a:off x="304800" y="1545983"/>
            <a:ext cx="5088641" cy="4637950"/>
          </a:xfrm>
          <a:solidFill>
            <a:srgbClr val="CC99FF"/>
          </a:solidFill>
        </p:spPr>
        <p:txBody>
          <a:bodyPr/>
          <a:lstStyle/>
          <a:p>
            <a:pPr marL="0" indent="0">
              <a:buNone/>
            </a:pPr>
            <a:endParaRPr lang="en-US" sz="2800" dirty="0"/>
          </a:p>
          <a:p>
            <a:r>
              <a:rPr lang="en-US" sz="2800" dirty="0" err="1" smtClean="0"/>
              <a:t>Aprendemos</a:t>
            </a:r>
            <a:r>
              <a:rPr lang="en-US" sz="2800" dirty="0" smtClean="0"/>
              <a:t> </a:t>
            </a:r>
            <a:r>
              <a:rPr lang="en-US" sz="2800" dirty="0" err="1"/>
              <a:t>m</a:t>
            </a:r>
            <a:r>
              <a:rPr lang="en-US" altLang="ja-JP" sz="2800" dirty="0" err="1"/>
              <a:t>ás</a:t>
            </a:r>
            <a:r>
              <a:rPr lang="en-US" altLang="ja-JP" sz="2800" dirty="0"/>
              <a:t> </a:t>
            </a:r>
            <a:r>
              <a:rPr lang="en-US" altLang="ja-JP" sz="2800" dirty="0" err="1"/>
              <a:t>cuando</a:t>
            </a:r>
            <a:r>
              <a:rPr lang="en-US" altLang="ja-JP" sz="2800" dirty="0"/>
              <a:t> </a:t>
            </a:r>
            <a:r>
              <a:rPr lang="en-US" altLang="ja-JP" sz="2800" dirty="0" err="1" smtClean="0"/>
              <a:t>las</a:t>
            </a:r>
            <a:r>
              <a:rPr lang="en-US" altLang="ja-JP" sz="2800" dirty="0" smtClean="0"/>
              <a:t> </a:t>
            </a:r>
            <a:r>
              <a:rPr lang="en-US" sz="2800" dirty="0" err="1" smtClean="0"/>
              <a:t>neuronas</a:t>
            </a:r>
            <a:r>
              <a:rPr lang="en-US" sz="2800" dirty="0" smtClean="0"/>
              <a:t> son </a:t>
            </a:r>
            <a:r>
              <a:rPr lang="en-US" sz="2800" dirty="0" err="1" smtClean="0"/>
              <a:t>estimuladas</a:t>
            </a:r>
            <a:r>
              <a:rPr lang="en-US" sz="2800" dirty="0" smtClean="0"/>
              <a:t> </a:t>
            </a:r>
            <a:r>
              <a:rPr lang="en-US" sz="2800" dirty="0" err="1"/>
              <a:t>por</a:t>
            </a:r>
            <a:r>
              <a:rPr lang="en-US" sz="2800" dirty="0"/>
              <a:t> </a:t>
            </a:r>
            <a:r>
              <a:rPr lang="en-US" sz="2800" dirty="0" err="1"/>
              <a:t>actividades</a:t>
            </a:r>
            <a:r>
              <a:rPr lang="en-US" sz="2800" dirty="0"/>
              <a:t> </a:t>
            </a:r>
            <a:r>
              <a:rPr lang="en-US" sz="2800" dirty="0" err="1" smtClean="0"/>
              <a:t>cooperativas</a:t>
            </a:r>
            <a:r>
              <a:rPr lang="en-US" sz="2800" dirty="0"/>
              <a:t>.</a:t>
            </a:r>
          </a:p>
          <a:p>
            <a:pPr>
              <a:buFontTx/>
              <a:buNone/>
            </a:pPr>
            <a:endParaRPr lang="en-US" sz="2800" dirty="0"/>
          </a:p>
          <a:p>
            <a:r>
              <a:rPr lang="en-US" sz="2800" dirty="0" err="1" smtClean="0"/>
              <a:t>Aprendemos</a:t>
            </a:r>
            <a:r>
              <a:rPr lang="en-US" sz="2800" dirty="0" smtClean="0"/>
              <a:t> </a:t>
            </a:r>
            <a:r>
              <a:rPr lang="en-US" sz="2800" dirty="0" err="1"/>
              <a:t>mejor</a:t>
            </a:r>
            <a:r>
              <a:rPr lang="en-US" sz="2800" dirty="0"/>
              <a:t> </a:t>
            </a:r>
            <a:r>
              <a:rPr lang="en-US" sz="2800" dirty="0" err="1" smtClean="0"/>
              <a:t>trabajando</a:t>
            </a:r>
            <a:r>
              <a:rPr lang="en-US" sz="2800" dirty="0" smtClean="0"/>
              <a:t> en </a:t>
            </a:r>
            <a:r>
              <a:rPr lang="en-US" sz="2800" dirty="0" err="1"/>
              <a:t>grupos</a:t>
            </a:r>
            <a:r>
              <a:rPr lang="en-US" sz="2800" dirty="0"/>
              <a:t>.</a:t>
            </a:r>
          </a:p>
        </p:txBody>
      </p:sp>
      <p:pic>
        <p:nvPicPr>
          <p:cNvPr id="6" name="ClipArt Placeholder 2" descr=" BRAIN.GIF"/>
          <p:cNvPicPr>
            <a:picLocks noGrp="1" noChangeAspect="1"/>
          </p:cNvPicPr>
          <p:nvPr>
            <p:ph type="clipArt" sz="half" idx="2"/>
          </p:nvPr>
        </p:nvPicPr>
        <p:blipFill>
          <a:blip r:embed="rId2">
            <a:extLst>
              <a:ext uri="{28A0092B-C50C-407E-A947-70E740481C1C}">
                <a14:useLocalDpi xmlns:a14="http://schemas.microsoft.com/office/drawing/2010/main" val="0"/>
              </a:ext>
            </a:extLst>
          </a:blip>
          <a:srcRect t="5855" b="5855"/>
          <a:stretch>
            <a:fillRect/>
          </a:stretch>
        </p:blipFill>
        <p:spPr>
          <a:xfrm>
            <a:off x="5410200" y="1600200"/>
            <a:ext cx="3429000" cy="4572000"/>
          </a:xfrm>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7843883" y="5715000"/>
            <a:ext cx="1267460" cy="1143000"/>
          </a:xfrm>
          <a:prstGeom prst="rect">
            <a:avLst/>
          </a:prstGeom>
          <a:noFill/>
          <a:ln>
            <a:noFill/>
          </a:ln>
          <a:extLst/>
        </p:spPr>
      </p:pic>
    </p:spTree>
    <p:extLst>
      <p:ext uri="{BB962C8B-B14F-4D97-AF65-F5344CB8AC3E}">
        <p14:creationId xmlns:p14="http://schemas.microsoft.com/office/powerpoint/2010/main" val="22300931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16066"/>
                                        </p:tgtEl>
                                        <p:attrNameLst>
                                          <p:attrName>style.visibility</p:attrName>
                                        </p:attrNameLst>
                                      </p:cBhvr>
                                      <p:to>
                                        <p:strVal val="visible"/>
                                      </p:to>
                                    </p:set>
                                    <p:animEffect transition="in" filter="wipe(down)">
                                      <p:cBhvr>
                                        <p:cTn id="7" dur="580">
                                          <p:stCondLst>
                                            <p:cond delay="0"/>
                                          </p:stCondLst>
                                        </p:cTn>
                                        <p:tgtEl>
                                          <p:spTgt spid="216066"/>
                                        </p:tgtEl>
                                      </p:cBhvr>
                                    </p:animEffect>
                                    <p:anim calcmode="lin" valueType="num">
                                      <p:cBhvr>
                                        <p:cTn id="8" dur="1822" tmFilter="0,0; 0.14,0.36; 0.43,0.73; 0.71,0.91; 1.0,1.0">
                                          <p:stCondLst>
                                            <p:cond delay="0"/>
                                          </p:stCondLst>
                                        </p:cTn>
                                        <p:tgtEl>
                                          <p:spTgt spid="21606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606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606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606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6066"/>
                                        </p:tgtEl>
                                        <p:attrNameLst>
                                          <p:attrName>ppt_y</p:attrName>
                                        </p:attrNameLst>
                                      </p:cBhvr>
                                      <p:tavLst>
                                        <p:tav tm="0" fmla="#ppt_y-sin(pi*$)/81">
                                          <p:val>
                                            <p:fltVal val="0"/>
                                          </p:val>
                                        </p:tav>
                                        <p:tav tm="100000">
                                          <p:val>
                                            <p:fltVal val="1"/>
                                          </p:val>
                                        </p:tav>
                                      </p:tavLst>
                                    </p:anim>
                                    <p:animScale>
                                      <p:cBhvr>
                                        <p:cTn id="13" dur="26">
                                          <p:stCondLst>
                                            <p:cond delay="650"/>
                                          </p:stCondLst>
                                        </p:cTn>
                                        <p:tgtEl>
                                          <p:spTgt spid="216066"/>
                                        </p:tgtEl>
                                      </p:cBhvr>
                                      <p:to x="100000" y="60000"/>
                                    </p:animScale>
                                    <p:animScale>
                                      <p:cBhvr>
                                        <p:cTn id="14" dur="166" decel="50000">
                                          <p:stCondLst>
                                            <p:cond delay="676"/>
                                          </p:stCondLst>
                                        </p:cTn>
                                        <p:tgtEl>
                                          <p:spTgt spid="216066"/>
                                        </p:tgtEl>
                                      </p:cBhvr>
                                      <p:to x="100000" y="100000"/>
                                    </p:animScale>
                                    <p:animScale>
                                      <p:cBhvr>
                                        <p:cTn id="15" dur="26">
                                          <p:stCondLst>
                                            <p:cond delay="1312"/>
                                          </p:stCondLst>
                                        </p:cTn>
                                        <p:tgtEl>
                                          <p:spTgt spid="216066"/>
                                        </p:tgtEl>
                                      </p:cBhvr>
                                      <p:to x="100000" y="80000"/>
                                    </p:animScale>
                                    <p:animScale>
                                      <p:cBhvr>
                                        <p:cTn id="16" dur="166" decel="50000">
                                          <p:stCondLst>
                                            <p:cond delay="1338"/>
                                          </p:stCondLst>
                                        </p:cTn>
                                        <p:tgtEl>
                                          <p:spTgt spid="216066"/>
                                        </p:tgtEl>
                                      </p:cBhvr>
                                      <p:to x="100000" y="100000"/>
                                    </p:animScale>
                                    <p:animScale>
                                      <p:cBhvr>
                                        <p:cTn id="17" dur="26">
                                          <p:stCondLst>
                                            <p:cond delay="1642"/>
                                          </p:stCondLst>
                                        </p:cTn>
                                        <p:tgtEl>
                                          <p:spTgt spid="216066"/>
                                        </p:tgtEl>
                                      </p:cBhvr>
                                      <p:to x="100000" y="90000"/>
                                    </p:animScale>
                                    <p:animScale>
                                      <p:cBhvr>
                                        <p:cTn id="18" dur="166" decel="50000">
                                          <p:stCondLst>
                                            <p:cond delay="1668"/>
                                          </p:stCondLst>
                                        </p:cTn>
                                        <p:tgtEl>
                                          <p:spTgt spid="216066"/>
                                        </p:tgtEl>
                                      </p:cBhvr>
                                      <p:to x="100000" y="100000"/>
                                    </p:animScale>
                                    <p:animScale>
                                      <p:cBhvr>
                                        <p:cTn id="19" dur="26">
                                          <p:stCondLst>
                                            <p:cond delay="1808"/>
                                          </p:stCondLst>
                                        </p:cTn>
                                        <p:tgtEl>
                                          <p:spTgt spid="216066"/>
                                        </p:tgtEl>
                                      </p:cBhvr>
                                      <p:to x="100000" y="95000"/>
                                    </p:animScale>
                                    <p:animScale>
                                      <p:cBhvr>
                                        <p:cTn id="20" dur="166" decel="50000">
                                          <p:stCondLst>
                                            <p:cond delay="1834"/>
                                          </p:stCondLst>
                                        </p:cTn>
                                        <p:tgtEl>
                                          <p:spTgt spid="216066"/>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216067">
                                            <p:bg/>
                                          </p:spTgt>
                                        </p:tgtEl>
                                        <p:attrNameLst>
                                          <p:attrName>style.visibility</p:attrName>
                                        </p:attrNameLst>
                                      </p:cBhvr>
                                      <p:to>
                                        <p:strVal val="visible"/>
                                      </p:to>
                                    </p:set>
                                    <p:anim calcmode="lin" valueType="num">
                                      <p:cBhvr>
                                        <p:cTn id="25" dur="1000" fill="hold"/>
                                        <p:tgtEl>
                                          <p:spTgt spid="216067">
                                            <p:bg/>
                                          </p:spTgt>
                                        </p:tgtEl>
                                        <p:attrNameLst>
                                          <p:attrName>ppt_w</p:attrName>
                                        </p:attrNameLst>
                                      </p:cBhvr>
                                      <p:tavLst>
                                        <p:tav tm="0">
                                          <p:val>
                                            <p:strVal val="#ppt_w*0.05"/>
                                          </p:val>
                                        </p:tav>
                                        <p:tav tm="100000">
                                          <p:val>
                                            <p:strVal val="#ppt_w"/>
                                          </p:val>
                                        </p:tav>
                                      </p:tavLst>
                                    </p:anim>
                                    <p:anim calcmode="lin" valueType="num">
                                      <p:cBhvr>
                                        <p:cTn id="26" dur="1000" fill="hold"/>
                                        <p:tgtEl>
                                          <p:spTgt spid="216067">
                                            <p:bg/>
                                          </p:spTgt>
                                        </p:tgtEl>
                                        <p:attrNameLst>
                                          <p:attrName>ppt_h</p:attrName>
                                        </p:attrNameLst>
                                      </p:cBhvr>
                                      <p:tavLst>
                                        <p:tav tm="0">
                                          <p:val>
                                            <p:strVal val="#ppt_h"/>
                                          </p:val>
                                        </p:tav>
                                        <p:tav tm="100000">
                                          <p:val>
                                            <p:strVal val="#ppt_h"/>
                                          </p:val>
                                        </p:tav>
                                      </p:tavLst>
                                    </p:anim>
                                    <p:anim calcmode="lin" valueType="num">
                                      <p:cBhvr>
                                        <p:cTn id="27" dur="1000" fill="hold"/>
                                        <p:tgtEl>
                                          <p:spTgt spid="216067">
                                            <p:bg/>
                                          </p:spTgt>
                                        </p:tgtEl>
                                        <p:attrNameLst>
                                          <p:attrName>ppt_x</p:attrName>
                                        </p:attrNameLst>
                                      </p:cBhvr>
                                      <p:tavLst>
                                        <p:tav tm="0">
                                          <p:val>
                                            <p:strVal val="#ppt_x-.2"/>
                                          </p:val>
                                        </p:tav>
                                        <p:tav tm="100000">
                                          <p:val>
                                            <p:strVal val="#ppt_x"/>
                                          </p:val>
                                        </p:tav>
                                      </p:tavLst>
                                    </p:anim>
                                    <p:anim calcmode="lin" valueType="num">
                                      <p:cBhvr>
                                        <p:cTn id="28" dur="1000" fill="hold"/>
                                        <p:tgtEl>
                                          <p:spTgt spid="216067">
                                            <p:bg/>
                                          </p:spTgt>
                                        </p:tgtEl>
                                        <p:attrNameLst>
                                          <p:attrName>ppt_y</p:attrName>
                                        </p:attrNameLst>
                                      </p:cBhvr>
                                      <p:tavLst>
                                        <p:tav tm="0">
                                          <p:val>
                                            <p:strVal val="#ppt_y"/>
                                          </p:val>
                                        </p:tav>
                                        <p:tav tm="100000">
                                          <p:val>
                                            <p:strVal val="#ppt_y"/>
                                          </p:val>
                                        </p:tav>
                                      </p:tavLst>
                                    </p:anim>
                                    <p:animEffect transition="in" filter="fade">
                                      <p:cBhvr>
                                        <p:cTn id="29" dur="1000"/>
                                        <p:tgtEl>
                                          <p:spTgt spid="216067">
                                            <p:bg/>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216067">
                                            <p:txEl>
                                              <p:pRg st="1" end="1"/>
                                            </p:txEl>
                                          </p:spTgt>
                                        </p:tgtEl>
                                        <p:attrNameLst>
                                          <p:attrName>style.visibility</p:attrName>
                                        </p:attrNameLst>
                                      </p:cBhvr>
                                      <p:to>
                                        <p:strVal val="visible"/>
                                      </p:to>
                                    </p:set>
                                    <p:anim calcmode="lin" valueType="num">
                                      <p:cBhvr>
                                        <p:cTn id="34" dur="1000" fill="hold"/>
                                        <p:tgtEl>
                                          <p:spTgt spid="216067">
                                            <p:txEl>
                                              <p:pRg st="1" end="1"/>
                                            </p:txEl>
                                          </p:spTgt>
                                        </p:tgtEl>
                                        <p:attrNameLst>
                                          <p:attrName>ppt_w</p:attrName>
                                        </p:attrNameLst>
                                      </p:cBhvr>
                                      <p:tavLst>
                                        <p:tav tm="0">
                                          <p:val>
                                            <p:strVal val="#ppt_w*0.05"/>
                                          </p:val>
                                        </p:tav>
                                        <p:tav tm="100000">
                                          <p:val>
                                            <p:strVal val="#ppt_w"/>
                                          </p:val>
                                        </p:tav>
                                      </p:tavLst>
                                    </p:anim>
                                    <p:anim calcmode="lin" valueType="num">
                                      <p:cBhvr>
                                        <p:cTn id="35" dur="1000" fill="hold"/>
                                        <p:tgtEl>
                                          <p:spTgt spid="216067">
                                            <p:txEl>
                                              <p:pRg st="1" end="1"/>
                                            </p:txEl>
                                          </p:spTgt>
                                        </p:tgtEl>
                                        <p:attrNameLst>
                                          <p:attrName>ppt_h</p:attrName>
                                        </p:attrNameLst>
                                      </p:cBhvr>
                                      <p:tavLst>
                                        <p:tav tm="0">
                                          <p:val>
                                            <p:strVal val="#ppt_h"/>
                                          </p:val>
                                        </p:tav>
                                        <p:tav tm="100000">
                                          <p:val>
                                            <p:strVal val="#ppt_h"/>
                                          </p:val>
                                        </p:tav>
                                      </p:tavLst>
                                    </p:anim>
                                    <p:anim calcmode="lin" valueType="num">
                                      <p:cBhvr>
                                        <p:cTn id="36" dur="1000" fill="hold"/>
                                        <p:tgtEl>
                                          <p:spTgt spid="216067">
                                            <p:txEl>
                                              <p:pRg st="1" end="1"/>
                                            </p:txEl>
                                          </p:spTgt>
                                        </p:tgtEl>
                                        <p:attrNameLst>
                                          <p:attrName>ppt_x</p:attrName>
                                        </p:attrNameLst>
                                      </p:cBhvr>
                                      <p:tavLst>
                                        <p:tav tm="0">
                                          <p:val>
                                            <p:strVal val="#ppt_x-.2"/>
                                          </p:val>
                                        </p:tav>
                                        <p:tav tm="100000">
                                          <p:val>
                                            <p:strVal val="#ppt_x"/>
                                          </p:val>
                                        </p:tav>
                                      </p:tavLst>
                                    </p:anim>
                                    <p:anim calcmode="lin" valueType="num">
                                      <p:cBhvr>
                                        <p:cTn id="37" dur="1000" fill="hold"/>
                                        <p:tgtEl>
                                          <p:spTgt spid="216067">
                                            <p:txEl>
                                              <p:pRg st="1" end="1"/>
                                            </p:txEl>
                                          </p:spTgt>
                                        </p:tgtEl>
                                        <p:attrNameLst>
                                          <p:attrName>ppt_y</p:attrName>
                                        </p:attrNameLst>
                                      </p:cBhvr>
                                      <p:tavLst>
                                        <p:tav tm="0">
                                          <p:val>
                                            <p:strVal val="#ppt_y"/>
                                          </p:val>
                                        </p:tav>
                                        <p:tav tm="100000">
                                          <p:val>
                                            <p:strVal val="#ppt_y"/>
                                          </p:val>
                                        </p:tav>
                                      </p:tavLst>
                                    </p:anim>
                                    <p:animEffect transition="in" filter="fade">
                                      <p:cBhvr>
                                        <p:cTn id="38" dur="1000"/>
                                        <p:tgtEl>
                                          <p:spTgt spid="216067">
                                            <p:txEl>
                                              <p:pRg st="1" end="1"/>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4" presetClass="entr" presetSubtype="0" accel="100000" fill="hold" grpId="0" nodeType="clickEffect">
                                  <p:stCondLst>
                                    <p:cond delay="0"/>
                                  </p:stCondLst>
                                  <p:childTnLst>
                                    <p:set>
                                      <p:cBhvr>
                                        <p:cTn id="42" dur="1" fill="hold">
                                          <p:stCondLst>
                                            <p:cond delay="0"/>
                                          </p:stCondLst>
                                        </p:cTn>
                                        <p:tgtEl>
                                          <p:spTgt spid="216067">
                                            <p:txEl>
                                              <p:pRg st="3" end="3"/>
                                            </p:txEl>
                                          </p:spTgt>
                                        </p:tgtEl>
                                        <p:attrNameLst>
                                          <p:attrName>style.visibility</p:attrName>
                                        </p:attrNameLst>
                                      </p:cBhvr>
                                      <p:to>
                                        <p:strVal val="visible"/>
                                      </p:to>
                                    </p:set>
                                    <p:anim calcmode="lin" valueType="num">
                                      <p:cBhvr>
                                        <p:cTn id="43" dur="1000" fill="hold"/>
                                        <p:tgtEl>
                                          <p:spTgt spid="216067">
                                            <p:txEl>
                                              <p:pRg st="3" end="3"/>
                                            </p:txEl>
                                          </p:spTgt>
                                        </p:tgtEl>
                                        <p:attrNameLst>
                                          <p:attrName>ppt_w</p:attrName>
                                        </p:attrNameLst>
                                      </p:cBhvr>
                                      <p:tavLst>
                                        <p:tav tm="0">
                                          <p:val>
                                            <p:strVal val="#ppt_w*0.05"/>
                                          </p:val>
                                        </p:tav>
                                        <p:tav tm="100000">
                                          <p:val>
                                            <p:strVal val="#ppt_w"/>
                                          </p:val>
                                        </p:tav>
                                      </p:tavLst>
                                    </p:anim>
                                    <p:anim calcmode="lin" valueType="num">
                                      <p:cBhvr>
                                        <p:cTn id="44" dur="1000" fill="hold"/>
                                        <p:tgtEl>
                                          <p:spTgt spid="216067">
                                            <p:txEl>
                                              <p:pRg st="3" end="3"/>
                                            </p:txEl>
                                          </p:spTgt>
                                        </p:tgtEl>
                                        <p:attrNameLst>
                                          <p:attrName>ppt_h</p:attrName>
                                        </p:attrNameLst>
                                      </p:cBhvr>
                                      <p:tavLst>
                                        <p:tav tm="0">
                                          <p:val>
                                            <p:strVal val="#ppt_h"/>
                                          </p:val>
                                        </p:tav>
                                        <p:tav tm="100000">
                                          <p:val>
                                            <p:strVal val="#ppt_h"/>
                                          </p:val>
                                        </p:tav>
                                      </p:tavLst>
                                    </p:anim>
                                    <p:anim calcmode="lin" valueType="num">
                                      <p:cBhvr>
                                        <p:cTn id="45" dur="1000" fill="hold"/>
                                        <p:tgtEl>
                                          <p:spTgt spid="216067">
                                            <p:txEl>
                                              <p:pRg st="3" end="3"/>
                                            </p:txEl>
                                          </p:spTgt>
                                        </p:tgtEl>
                                        <p:attrNameLst>
                                          <p:attrName>ppt_x</p:attrName>
                                        </p:attrNameLst>
                                      </p:cBhvr>
                                      <p:tavLst>
                                        <p:tav tm="0">
                                          <p:val>
                                            <p:strVal val="#ppt_x-.2"/>
                                          </p:val>
                                        </p:tav>
                                        <p:tav tm="100000">
                                          <p:val>
                                            <p:strVal val="#ppt_x"/>
                                          </p:val>
                                        </p:tav>
                                      </p:tavLst>
                                    </p:anim>
                                    <p:anim calcmode="lin" valueType="num">
                                      <p:cBhvr>
                                        <p:cTn id="46" dur="1000" fill="hold"/>
                                        <p:tgtEl>
                                          <p:spTgt spid="216067">
                                            <p:txEl>
                                              <p:pRg st="3" end="3"/>
                                            </p:txEl>
                                          </p:spTgt>
                                        </p:tgtEl>
                                        <p:attrNameLst>
                                          <p:attrName>ppt_y</p:attrName>
                                        </p:attrNameLst>
                                      </p:cBhvr>
                                      <p:tavLst>
                                        <p:tav tm="0">
                                          <p:val>
                                            <p:strVal val="#ppt_y"/>
                                          </p:val>
                                        </p:tav>
                                        <p:tav tm="100000">
                                          <p:val>
                                            <p:strVal val="#ppt_y"/>
                                          </p:val>
                                        </p:tav>
                                      </p:tavLst>
                                    </p:anim>
                                    <p:animEffect transition="in" filter="fade">
                                      <p:cBhvr>
                                        <p:cTn id="47" dur="1000"/>
                                        <p:tgtEl>
                                          <p:spTgt spid="2160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66" grpId="0" animBg="1"/>
      <p:bldP spid="216067" grpId="0" build="p"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685800" y="381000"/>
            <a:ext cx="7772400" cy="1066800"/>
          </a:xfrm>
          <a:solidFill>
            <a:srgbClr val="00FF00"/>
          </a:solidFill>
        </p:spPr>
        <p:txBody>
          <a:bodyPr/>
          <a:lstStyle/>
          <a:p>
            <a:r>
              <a:rPr lang="en-US" b="1"/>
              <a:t>ESTUDIOS</a:t>
            </a:r>
            <a:r>
              <a:rPr lang="en-US"/>
              <a:t> </a:t>
            </a:r>
          </a:p>
        </p:txBody>
      </p:sp>
      <p:sp>
        <p:nvSpPr>
          <p:cNvPr id="217091" name="Rectangle 3"/>
          <p:cNvSpPr>
            <a:spLocks noGrp="1" noChangeArrowheads="1"/>
          </p:cNvSpPr>
          <p:nvPr>
            <p:ph type="body" sz="half" idx="1"/>
          </p:nvPr>
        </p:nvSpPr>
        <p:spPr>
          <a:xfrm>
            <a:off x="128854" y="1752600"/>
            <a:ext cx="4443146" cy="5105400"/>
          </a:xfrm>
          <a:solidFill>
            <a:srgbClr val="00FF00"/>
          </a:solidFill>
        </p:spPr>
        <p:txBody>
          <a:bodyPr/>
          <a:lstStyle/>
          <a:p>
            <a:pPr>
              <a:buFontTx/>
              <a:buNone/>
            </a:pPr>
            <a:r>
              <a:rPr lang="en-US" sz="2800" dirty="0"/>
              <a:t>    </a:t>
            </a:r>
            <a:r>
              <a:rPr lang="en-US" sz="2800" b="1" dirty="0"/>
              <a:t>APRENDIZAJE COOPERATIVO</a:t>
            </a:r>
          </a:p>
          <a:p>
            <a:pPr>
              <a:buFontTx/>
              <a:buNone/>
            </a:pPr>
            <a:endParaRPr lang="en-US" sz="2800" dirty="0"/>
          </a:p>
          <a:p>
            <a:pPr>
              <a:buFontTx/>
              <a:buNone/>
            </a:pPr>
            <a:r>
              <a:rPr lang="en-US" sz="2800" b="1" dirty="0" err="1" smtClean="0"/>
              <a:t>Cuando</a:t>
            </a:r>
            <a:r>
              <a:rPr lang="en-US" altLang="ja-JP" sz="2800" b="1" dirty="0" smtClean="0"/>
              <a:t> </a:t>
            </a:r>
            <a:r>
              <a:rPr lang="en-US" altLang="ja-JP" sz="2800" b="1" dirty="0" err="1" smtClean="0"/>
              <a:t>trabajamos</a:t>
            </a:r>
            <a:endParaRPr lang="en-US" altLang="ja-JP" sz="2800" b="1" dirty="0"/>
          </a:p>
          <a:p>
            <a:pPr>
              <a:buFontTx/>
              <a:buNone/>
            </a:pPr>
            <a:r>
              <a:rPr lang="en-US" altLang="ja-JP" sz="2800" b="1" dirty="0"/>
              <a:t>con </a:t>
            </a:r>
            <a:r>
              <a:rPr lang="en-US" sz="2800" b="1" dirty="0" err="1"/>
              <a:t>otros</a:t>
            </a:r>
            <a:r>
              <a:rPr lang="en-US" sz="2800" b="1" dirty="0"/>
              <a:t> en</a:t>
            </a:r>
          </a:p>
          <a:p>
            <a:pPr>
              <a:buFontTx/>
              <a:buNone/>
            </a:pPr>
            <a:r>
              <a:rPr lang="en-US" sz="2800" b="1" dirty="0" err="1"/>
              <a:t>colaboraci</a:t>
            </a:r>
            <a:r>
              <a:rPr lang="en-US" altLang="ja-JP" sz="2800" b="1" dirty="0" err="1"/>
              <a:t>ón</a:t>
            </a:r>
            <a:r>
              <a:rPr lang="en-US" sz="2800" b="1" dirty="0" smtClean="0"/>
              <a:t>, el </a:t>
            </a:r>
            <a:r>
              <a:rPr lang="en-US" sz="2800" b="1" dirty="0" err="1"/>
              <a:t>cerebro</a:t>
            </a:r>
            <a:endParaRPr lang="en-US" sz="2800" b="1" dirty="0"/>
          </a:p>
          <a:p>
            <a:pPr>
              <a:buFontTx/>
              <a:buNone/>
            </a:pPr>
            <a:r>
              <a:rPr lang="en-US" sz="2800" b="1" dirty="0" err="1"/>
              <a:t>muestra</a:t>
            </a:r>
            <a:r>
              <a:rPr lang="en-US" sz="2800" b="1" dirty="0"/>
              <a:t> </a:t>
            </a:r>
            <a:r>
              <a:rPr lang="en-US" sz="2800" b="1" dirty="0" err="1"/>
              <a:t>m</a:t>
            </a:r>
            <a:r>
              <a:rPr lang="en-US" altLang="ja-JP" sz="2800" b="1" dirty="0" err="1"/>
              <a:t>ás</a:t>
            </a:r>
            <a:r>
              <a:rPr lang="en-US" altLang="ja-JP" sz="2800" b="1" dirty="0"/>
              <a:t> </a:t>
            </a:r>
            <a:r>
              <a:rPr lang="en-US" altLang="ja-JP" sz="2800" b="1" dirty="0" err="1"/>
              <a:t>actividad</a:t>
            </a:r>
            <a:endParaRPr lang="en-US" sz="2800" b="1" dirty="0"/>
          </a:p>
          <a:p>
            <a:pPr>
              <a:buFontTx/>
              <a:buNone/>
            </a:pPr>
            <a:r>
              <a:rPr lang="en-US" sz="2800" b="1" dirty="0"/>
              <a:t>de </a:t>
            </a:r>
            <a:r>
              <a:rPr lang="en-US" sz="2800" b="1" dirty="0" err="1"/>
              <a:t>sus</a:t>
            </a:r>
            <a:r>
              <a:rPr lang="en-US" sz="2800" b="1" dirty="0"/>
              <a:t> </a:t>
            </a:r>
            <a:r>
              <a:rPr lang="en-US" sz="2800" b="1" dirty="0" err="1" smtClean="0"/>
              <a:t>neuronas</a:t>
            </a:r>
            <a:r>
              <a:rPr lang="en-US" sz="2800" b="1" dirty="0" smtClean="0"/>
              <a:t>.</a:t>
            </a:r>
            <a:r>
              <a:rPr lang="en-US" sz="2800" b="1" dirty="0"/>
              <a:t> </a:t>
            </a:r>
            <a:r>
              <a:rPr lang="en-US" sz="2800" b="1" dirty="0" err="1" smtClean="0"/>
              <a:t>Esto</a:t>
            </a:r>
            <a:endParaRPr lang="en-US" sz="2800" b="1" dirty="0"/>
          </a:p>
          <a:p>
            <a:pPr>
              <a:buFontTx/>
              <a:buNone/>
            </a:pPr>
            <a:r>
              <a:rPr lang="en-US" sz="2800" b="1" dirty="0" err="1"/>
              <a:t>implica</a:t>
            </a:r>
            <a:r>
              <a:rPr lang="en-US" sz="2800" b="1" dirty="0"/>
              <a:t> </a:t>
            </a:r>
            <a:r>
              <a:rPr lang="en-US" sz="2800" b="1" dirty="0" err="1"/>
              <a:t>aprendizaje</a:t>
            </a:r>
            <a:r>
              <a:rPr lang="en-US" sz="2800" b="1" dirty="0"/>
              <a:t> </a:t>
            </a:r>
            <a:r>
              <a:rPr lang="en-US" sz="2800" b="1" dirty="0" err="1"/>
              <a:t>m</a:t>
            </a:r>
            <a:r>
              <a:rPr lang="en-US" altLang="ja-JP" sz="2800" b="1" dirty="0" err="1"/>
              <a:t>ás</a:t>
            </a:r>
            <a:endParaRPr lang="en-US" altLang="ja-JP" sz="2800" b="1" dirty="0"/>
          </a:p>
          <a:p>
            <a:pPr>
              <a:buFontTx/>
              <a:buNone/>
            </a:pPr>
            <a:r>
              <a:rPr lang="en-US" sz="2800" b="1" dirty="0" err="1" smtClean="0"/>
              <a:t>profundo</a:t>
            </a:r>
            <a:r>
              <a:rPr lang="en-US" sz="2800" b="1" dirty="0" smtClean="0"/>
              <a:t>.</a:t>
            </a:r>
            <a:endParaRPr lang="en-US" sz="2800" b="1" dirty="0"/>
          </a:p>
        </p:txBody>
      </p:sp>
      <p:pic>
        <p:nvPicPr>
          <p:cNvPr id="217092" name="Picture 4"/>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572000" y="1600200"/>
            <a:ext cx="4572000" cy="5029200"/>
          </a:xfrm>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8001000" y="5638800"/>
            <a:ext cx="1267460" cy="1011555"/>
          </a:xfrm>
          <a:prstGeom prst="rect">
            <a:avLst/>
          </a:prstGeom>
          <a:noFill/>
          <a:ln>
            <a:noFill/>
          </a:ln>
          <a:extLst/>
        </p:spPr>
      </p:pic>
    </p:spTree>
    <p:extLst>
      <p:ext uri="{BB962C8B-B14F-4D97-AF65-F5344CB8AC3E}">
        <p14:creationId xmlns:p14="http://schemas.microsoft.com/office/powerpoint/2010/main" val="12722600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17090"/>
                                        </p:tgtEl>
                                        <p:attrNameLst>
                                          <p:attrName>style.visibility</p:attrName>
                                        </p:attrNameLst>
                                      </p:cBhvr>
                                      <p:to>
                                        <p:strVal val="visible"/>
                                      </p:to>
                                    </p:set>
                                    <p:animEffect transition="in" filter="wipe(down)">
                                      <p:cBhvr>
                                        <p:cTn id="7" dur="580">
                                          <p:stCondLst>
                                            <p:cond delay="0"/>
                                          </p:stCondLst>
                                        </p:cTn>
                                        <p:tgtEl>
                                          <p:spTgt spid="217090"/>
                                        </p:tgtEl>
                                      </p:cBhvr>
                                    </p:animEffect>
                                    <p:anim calcmode="lin" valueType="num">
                                      <p:cBhvr>
                                        <p:cTn id="8" dur="1822" tmFilter="0,0; 0.14,0.36; 0.43,0.73; 0.71,0.91; 1.0,1.0">
                                          <p:stCondLst>
                                            <p:cond delay="0"/>
                                          </p:stCondLst>
                                        </p:cTn>
                                        <p:tgtEl>
                                          <p:spTgt spid="21709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709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709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709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7090"/>
                                        </p:tgtEl>
                                        <p:attrNameLst>
                                          <p:attrName>ppt_y</p:attrName>
                                        </p:attrNameLst>
                                      </p:cBhvr>
                                      <p:tavLst>
                                        <p:tav tm="0" fmla="#ppt_y-sin(pi*$)/81">
                                          <p:val>
                                            <p:fltVal val="0"/>
                                          </p:val>
                                        </p:tav>
                                        <p:tav tm="100000">
                                          <p:val>
                                            <p:fltVal val="1"/>
                                          </p:val>
                                        </p:tav>
                                      </p:tavLst>
                                    </p:anim>
                                    <p:animScale>
                                      <p:cBhvr>
                                        <p:cTn id="13" dur="26">
                                          <p:stCondLst>
                                            <p:cond delay="650"/>
                                          </p:stCondLst>
                                        </p:cTn>
                                        <p:tgtEl>
                                          <p:spTgt spid="217090"/>
                                        </p:tgtEl>
                                      </p:cBhvr>
                                      <p:to x="100000" y="60000"/>
                                    </p:animScale>
                                    <p:animScale>
                                      <p:cBhvr>
                                        <p:cTn id="14" dur="166" decel="50000">
                                          <p:stCondLst>
                                            <p:cond delay="676"/>
                                          </p:stCondLst>
                                        </p:cTn>
                                        <p:tgtEl>
                                          <p:spTgt spid="217090"/>
                                        </p:tgtEl>
                                      </p:cBhvr>
                                      <p:to x="100000" y="100000"/>
                                    </p:animScale>
                                    <p:animScale>
                                      <p:cBhvr>
                                        <p:cTn id="15" dur="26">
                                          <p:stCondLst>
                                            <p:cond delay="1312"/>
                                          </p:stCondLst>
                                        </p:cTn>
                                        <p:tgtEl>
                                          <p:spTgt spid="217090"/>
                                        </p:tgtEl>
                                      </p:cBhvr>
                                      <p:to x="100000" y="80000"/>
                                    </p:animScale>
                                    <p:animScale>
                                      <p:cBhvr>
                                        <p:cTn id="16" dur="166" decel="50000">
                                          <p:stCondLst>
                                            <p:cond delay="1338"/>
                                          </p:stCondLst>
                                        </p:cTn>
                                        <p:tgtEl>
                                          <p:spTgt spid="217090"/>
                                        </p:tgtEl>
                                      </p:cBhvr>
                                      <p:to x="100000" y="100000"/>
                                    </p:animScale>
                                    <p:animScale>
                                      <p:cBhvr>
                                        <p:cTn id="17" dur="26">
                                          <p:stCondLst>
                                            <p:cond delay="1642"/>
                                          </p:stCondLst>
                                        </p:cTn>
                                        <p:tgtEl>
                                          <p:spTgt spid="217090"/>
                                        </p:tgtEl>
                                      </p:cBhvr>
                                      <p:to x="100000" y="90000"/>
                                    </p:animScale>
                                    <p:animScale>
                                      <p:cBhvr>
                                        <p:cTn id="18" dur="166" decel="50000">
                                          <p:stCondLst>
                                            <p:cond delay="1668"/>
                                          </p:stCondLst>
                                        </p:cTn>
                                        <p:tgtEl>
                                          <p:spTgt spid="217090"/>
                                        </p:tgtEl>
                                      </p:cBhvr>
                                      <p:to x="100000" y="100000"/>
                                    </p:animScale>
                                    <p:animScale>
                                      <p:cBhvr>
                                        <p:cTn id="19" dur="26">
                                          <p:stCondLst>
                                            <p:cond delay="1808"/>
                                          </p:stCondLst>
                                        </p:cTn>
                                        <p:tgtEl>
                                          <p:spTgt spid="217090"/>
                                        </p:tgtEl>
                                      </p:cBhvr>
                                      <p:to x="100000" y="95000"/>
                                    </p:animScale>
                                    <p:animScale>
                                      <p:cBhvr>
                                        <p:cTn id="20" dur="166" decel="50000">
                                          <p:stCondLst>
                                            <p:cond delay="1834"/>
                                          </p:stCondLst>
                                        </p:cTn>
                                        <p:tgtEl>
                                          <p:spTgt spid="217090"/>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1" presetClass="entr" presetSubtype="0" fill="hold" nodeType="clickEffect">
                                  <p:stCondLst>
                                    <p:cond delay="0"/>
                                  </p:stCondLst>
                                  <p:childTnLst>
                                    <p:set>
                                      <p:cBhvr>
                                        <p:cTn id="24" dur="1" fill="hold">
                                          <p:stCondLst>
                                            <p:cond delay="0"/>
                                          </p:stCondLst>
                                        </p:cTn>
                                        <p:tgtEl>
                                          <p:spTgt spid="217092"/>
                                        </p:tgtEl>
                                        <p:attrNameLst>
                                          <p:attrName>style.visibility</p:attrName>
                                        </p:attrNameLst>
                                      </p:cBhvr>
                                      <p:to>
                                        <p:strVal val="visible"/>
                                      </p:to>
                                    </p:set>
                                    <p:animEffect transition="in" filter="fade">
                                      <p:cBhvr>
                                        <p:cTn id="25" dur="770" decel="100000"/>
                                        <p:tgtEl>
                                          <p:spTgt spid="217092"/>
                                        </p:tgtEl>
                                      </p:cBhvr>
                                    </p:animEffect>
                                    <p:animScale>
                                      <p:cBhvr>
                                        <p:cTn id="26" dur="770" decel="100000"/>
                                        <p:tgtEl>
                                          <p:spTgt spid="217092"/>
                                        </p:tgtEl>
                                      </p:cBhvr>
                                      <p:from x="10000" y="10000"/>
                                      <p:to x="200000" y="450000"/>
                                    </p:animScale>
                                    <p:animScale>
                                      <p:cBhvr>
                                        <p:cTn id="27" dur="1230" accel="100000" fill="hold">
                                          <p:stCondLst>
                                            <p:cond delay="770"/>
                                          </p:stCondLst>
                                        </p:cTn>
                                        <p:tgtEl>
                                          <p:spTgt spid="217092"/>
                                        </p:tgtEl>
                                      </p:cBhvr>
                                      <p:from x="200000" y="450000"/>
                                      <p:to x="100000" y="100000"/>
                                    </p:animScale>
                                    <p:set>
                                      <p:cBhvr>
                                        <p:cTn id="28" dur="770" fill="hold"/>
                                        <p:tgtEl>
                                          <p:spTgt spid="217092"/>
                                        </p:tgtEl>
                                        <p:attrNameLst>
                                          <p:attrName>ppt_x</p:attrName>
                                        </p:attrNameLst>
                                      </p:cBhvr>
                                      <p:to>
                                        <p:strVal val="(0.5)"/>
                                      </p:to>
                                    </p:set>
                                    <p:anim from="(0.5)" to="(#ppt_x)" calcmode="lin" valueType="num">
                                      <p:cBhvr>
                                        <p:cTn id="29" dur="1230" accel="100000" fill="hold">
                                          <p:stCondLst>
                                            <p:cond delay="770"/>
                                          </p:stCondLst>
                                        </p:cTn>
                                        <p:tgtEl>
                                          <p:spTgt spid="217092"/>
                                        </p:tgtEl>
                                        <p:attrNameLst>
                                          <p:attrName>ppt_x</p:attrName>
                                        </p:attrNameLst>
                                      </p:cBhvr>
                                    </p:anim>
                                    <p:set>
                                      <p:cBhvr>
                                        <p:cTn id="30" dur="770" fill="hold"/>
                                        <p:tgtEl>
                                          <p:spTgt spid="217092"/>
                                        </p:tgtEl>
                                        <p:attrNameLst>
                                          <p:attrName>ppt_y</p:attrName>
                                        </p:attrNameLst>
                                      </p:cBhvr>
                                      <p:to>
                                        <p:strVal val="(#ppt_y+0.4)"/>
                                      </p:to>
                                    </p:set>
                                    <p:anim from="(#ppt_y+0.4)" to="(#ppt_y)" calcmode="lin" valueType="num">
                                      <p:cBhvr>
                                        <p:cTn id="31" dur="1230" accel="100000" fill="hold">
                                          <p:stCondLst>
                                            <p:cond delay="770"/>
                                          </p:stCondLst>
                                        </p:cTn>
                                        <p:tgtEl>
                                          <p:spTgt spid="217092"/>
                                        </p:tgtEl>
                                        <p:attrNameLst>
                                          <p:attrName>ppt_y</p:attrName>
                                        </p:attrNameLst>
                                      </p:cBhvr>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54" presetClass="entr" presetSubtype="0" accel="100000" fill="hold" grpId="0" nodeType="clickEffect">
                                  <p:stCondLst>
                                    <p:cond delay="0"/>
                                  </p:stCondLst>
                                  <p:childTnLst>
                                    <p:set>
                                      <p:cBhvr>
                                        <p:cTn id="35" dur="1" fill="hold">
                                          <p:stCondLst>
                                            <p:cond delay="0"/>
                                          </p:stCondLst>
                                        </p:cTn>
                                        <p:tgtEl>
                                          <p:spTgt spid="217091">
                                            <p:bg/>
                                          </p:spTgt>
                                        </p:tgtEl>
                                        <p:attrNameLst>
                                          <p:attrName>style.visibility</p:attrName>
                                        </p:attrNameLst>
                                      </p:cBhvr>
                                      <p:to>
                                        <p:strVal val="visible"/>
                                      </p:to>
                                    </p:set>
                                    <p:anim calcmode="lin" valueType="num">
                                      <p:cBhvr>
                                        <p:cTn id="36" dur="500" fill="hold"/>
                                        <p:tgtEl>
                                          <p:spTgt spid="217091">
                                            <p:bg/>
                                          </p:spTgt>
                                        </p:tgtEl>
                                        <p:attrNameLst>
                                          <p:attrName>ppt_w</p:attrName>
                                        </p:attrNameLst>
                                      </p:cBhvr>
                                      <p:tavLst>
                                        <p:tav tm="0">
                                          <p:val>
                                            <p:strVal val="#ppt_w*0.05"/>
                                          </p:val>
                                        </p:tav>
                                        <p:tav tm="100000">
                                          <p:val>
                                            <p:strVal val="#ppt_w"/>
                                          </p:val>
                                        </p:tav>
                                      </p:tavLst>
                                    </p:anim>
                                    <p:anim calcmode="lin" valueType="num">
                                      <p:cBhvr>
                                        <p:cTn id="37" dur="500" fill="hold"/>
                                        <p:tgtEl>
                                          <p:spTgt spid="217091">
                                            <p:bg/>
                                          </p:spTgt>
                                        </p:tgtEl>
                                        <p:attrNameLst>
                                          <p:attrName>ppt_h</p:attrName>
                                        </p:attrNameLst>
                                      </p:cBhvr>
                                      <p:tavLst>
                                        <p:tav tm="0">
                                          <p:val>
                                            <p:strVal val="#ppt_h"/>
                                          </p:val>
                                        </p:tav>
                                        <p:tav tm="100000">
                                          <p:val>
                                            <p:strVal val="#ppt_h"/>
                                          </p:val>
                                        </p:tav>
                                      </p:tavLst>
                                    </p:anim>
                                    <p:anim calcmode="lin" valueType="num">
                                      <p:cBhvr>
                                        <p:cTn id="38" dur="500" fill="hold"/>
                                        <p:tgtEl>
                                          <p:spTgt spid="217091">
                                            <p:bg/>
                                          </p:spTgt>
                                        </p:tgtEl>
                                        <p:attrNameLst>
                                          <p:attrName>ppt_x</p:attrName>
                                        </p:attrNameLst>
                                      </p:cBhvr>
                                      <p:tavLst>
                                        <p:tav tm="0">
                                          <p:val>
                                            <p:strVal val="#ppt_x-.2"/>
                                          </p:val>
                                        </p:tav>
                                        <p:tav tm="100000">
                                          <p:val>
                                            <p:strVal val="#ppt_x"/>
                                          </p:val>
                                        </p:tav>
                                      </p:tavLst>
                                    </p:anim>
                                    <p:anim calcmode="lin" valueType="num">
                                      <p:cBhvr>
                                        <p:cTn id="39" dur="500" fill="hold"/>
                                        <p:tgtEl>
                                          <p:spTgt spid="217091">
                                            <p:bg/>
                                          </p:spTgt>
                                        </p:tgtEl>
                                        <p:attrNameLst>
                                          <p:attrName>ppt_y</p:attrName>
                                        </p:attrNameLst>
                                      </p:cBhvr>
                                      <p:tavLst>
                                        <p:tav tm="0">
                                          <p:val>
                                            <p:strVal val="#ppt_y"/>
                                          </p:val>
                                        </p:tav>
                                        <p:tav tm="100000">
                                          <p:val>
                                            <p:strVal val="#ppt_y"/>
                                          </p:val>
                                        </p:tav>
                                      </p:tavLst>
                                    </p:anim>
                                    <p:animEffect transition="in" filter="fade">
                                      <p:cBhvr>
                                        <p:cTn id="40" dur="500"/>
                                        <p:tgtEl>
                                          <p:spTgt spid="217091">
                                            <p:bg/>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4" presetClass="entr" presetSubtype="0" accel="100000" fill="hold" grpId="0" nodeType="clickEffect">
                                  <p:stCondLst>
                                    <p:cond delay="0"/>
                                  </p:stCondLst>
                                  <p:childTnLst>
                                    <p:set>
                                      <p:cBhvr>
                                        <p:cTn id="44" dur="1" fill="hold">
                                          <p:stCondLst>
                                            <p:cond delay="0"/>
                                          </p:stCondLst>
                                        </p:cTn>
                                        <p:tgtEl>
                                          <p:spTgt spid="217091">
                                            <p:txEl>
                                              <p:pRg st="0" end="0"/>
                                            </p:txEl>
                                          </p:spTgt>
                                        </p:tgtEl>
                                        <p:attrNameLst>
                                          <p:attrName>style.visibility</p:attrName>
                                        </p:attrNameLst>
                                      </p:cBhvr>
                                      <p:to>
                                        <p:strVal val="visible"/>
                                      </p:to>
                                    </p:set>
                                    <p:anim calcmode="lin" valueType="num">
                                      <p:cBhvr>
                                        <p:cTn id="45" dur="500" fill="hold"/>
                                        <p:tgtEl>
                                          <p:spTgt spid="217091">
                                            <p:txEl>
                                              <p:pRg st="0" end="0"/>
                                            </p:txEl>
                                          </p:spTgt>
                                        </p:tgtEl>
                                        <p:attrNameLst>
                                          <p:attrName>ppt_w</p:attrName>
                                        </p:attrNameLst>
                                      </p:cBhvr>
                                      <p:tavLst>
                                        <p:tav tm="0">
                                          <p:val>
                                            <p:strVal val="#ppt_w*0.05"/>
                                          </p:val>
                                        </p:tav>
                                        <p:tav tm="100000">
                                          <p:val>
                                            <p:strVal val="#ppt_w"/>
                                          </p:val>
                                        </p:tav>
                                      </p:tavLst>
                                    </p:anim>
                                    <p:anim calcmode="lin" valueType="num">
                                      <p:cBhvr>
                                        <p:cTn id="46" dur="500" fill="hold"/>
                                        <p:tgtEl>
                                          <p:spTgt spid="217091">
                                            <p:txEl>
                                              <p:pRg st="0" end="0"/>
                                            </p:txEl>
                                          </p:spTgt>
                                        </p:tgtEl>
                                        <p:attrNameLst>
                                          <p:attrName>ppt_h</p:attrName>
                                        </p:attrNameLst>
                                      </p:cBhvr>
                                      <p:tavLst>
                                        <p:tav tm="0">
                                          <p:val>
                                            <p:strVal val="#ppt_h"/>
                                          </p:val>
                                        </p:tav>
                                        <p:tav tm="100000">
                                          <p:val>
                                            <p:strVal val="#ppt_h"/>
                                          </p:val>
                                        </p:tav>
                                      </p:tavLst>
                                    </p:anim>
                                    <p:anim calcmode="lin" valueType="num">
                                      <p:cBhvr>
                                        <p:cTn id="47" dur="500" fill="hold"/>
                                        <p:tgtEl>
                                          <p:spTgt spid="217091">
                                            <p:txEl>
                                              <p:pRg st="0" end="0"/>
                                            </p:txEl>
                                          </p:spTgt>
                                        </p:tgtEl>
                                        <p:attrNameLst>
                                          <p:attrName>ppt_x</p:attrName>
                                        </p:attrNameLst>
                                      </p:cBhvr>
                                      <p:tavLst>
                                        <p:tav tm="0">
                                          <p:val>
                                            <p:strVal val="#ppt_x-.2"/>
                                          </p:val>
                                        </p:tav>
                                        <p:tav tm="100000">
                                          <p:val>
                                            <p:strVal val="#ppt_x"/>
                                          </p:val>
                                        </p:tav>
                                      </p:tavLst>
                                    </p:anim>
                                    <p:anim calcmode="lin" valueType="num">
                                      <p:cBhvr>
                                        <p:cTn id="48" dur="500" fill="hold"/>
                                        <p:tgtEl>
                                          <p:spTgt spid="217091">
                                            <p:txEl>
                                              <p:pRg st="0" end="0"/>
                                            </p:txEl>
                                          </p:spTgt>
                                        </p:tgtEl>
                                        <p:attrNameLst>
                                          <p:attrName>ppt_y</p:attrName>
                                        </p:attrNameLst>
                                      </p:cBhvr>
                                      <p:tavLst>
                                        <p:tav tm="0">
                                          <p:val>
                                            <p:strVal val="#ppt_y"/>
                                          </p:val>
                                        </p:tav>
                                        <p:tav tm="100000">
                                          <p:val>
                                            <p:strVal val="#ppt_y"/>
                                          </p:val>
                                        </p:tav>
                                      </p:tavLst>
                                    </p:anim>
                                    <p:animEffect transition="in" filter="fade">
                                      <p:cBhvr>
                                        <p:cTn id="49" dur="500"/>
                                        <p:tgtEl>
                                          <p:spTgt spid="217091">
                                            <p:txEl>
                                              <p:pRg st="0" end="0"/>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54" presetClass="entr" presetSubtype="0" accel="100000" fill="hold" grpId="0" nodeType="clickEffect">
                                  <p:stCondLst>
                                    <p:cond delay="0"/>
                                  </p:stCondLst>
                                  <p:childTnLst>
                                    <p:set>
                                      <p:cBhvr>
                                        <p:cTn id="53" dur="1" fill="hold">
                                          <p:stCondLst>
                                            <p:cond delay="0"/>
                                          </p:stCondLst>
                                        </p:cTn>
                                        <p:tgtEl>
                                          <p:spTgt spid="217091">
                                            <p:txEl>
                                              <p:pRg st="2" end="2"/>
                                            </p:txEl>
                                          </p:spTgt>
                                        </p:tgtEl>
                                        <p:attrNameLst>
                                          <p:attrName>style.visibility</p:attrName>
                                        </p:attrNameLst>
                                      </p:cBhvr>
                                      <p:to>
                                        <p:strVal val="visible"/>
                                      </p:to>
                                    </p:set>
                                    <p:anim calcmode="lin" valueType="num">
                                      <p:cBhvr>
                                        <p:cTn id="54" dur="500" fill="hold"/>
                                        <p:tgtEl>
                                          <p:spTgt spid="217091">
                                            <p:txEl>
                                              <p:pRg st="2" end="2"/>
                                            </p:txEl>
                                          </p:spTgt>
                                        </p:tgtEl>
                                        <p:attrNameLst>
                                          <p:attrName>ppt_w</p:attrName>
                                        </p:attrNameLst>
                                      </p:cBhvr>
                                      <p:tavLst>
                                        <p:tav tm="0">
                                          <p:val>
                                            <p:strVal val="#ppt_w*0.05"/>
                                          </p:val>
                                        </p:tav>
                                        <p:tav tm="100000">
                                          <p:val>
                                            <p:strVal val="#ppt_w"/>
                                          </p:val>
                                        </p:tav>
                                      </p:tavLst>
                                    </p:anim>
                                    <p:anim calcmode="lin" valueType="num">
                                      <p:cBhvr>
                                        <p:cTn id="55" dur="500" fill="hold"/>
                                        <p:tgtEl>
                                          <p:spTgt spid="217091">
                                            <p:txEl>
                                              <p:pRg st="2" end="2"/>
                                            </p:txEl>
                                          </p:spTgt>
                                        </p:tgtEl>
                                        <p:attrNameLst>
                                          <p:attrName>ppt_h</p:attrName>
                                        </p:attrNameLst>
                                      </p:cBhvr>
                                      <p:tavLst>
                                        <p:tav tm="0">
                                          <p:val>
                                            <p:strVal val="#ppt_h"/>
                                          </p:val>
                                        </p:tav>
                                        <p:tav tm="100000">
                                          <p:val>
                                            <p:strVal val="#ppt_h"/>
                                          </p:val>
                                        </p:tav>
                                      </p:tavLst>
                                    </p:anim>
                                    <p:anim calcmode="lin" valueType="num">
                                      <p:cBhvr>
                                        <p:cTn id="56" dur="500" fill="hold"/>
                                        <p:tgtEl>
                                          <p:spTgt spid="217091">
                                            <p:txEl>
                                              <p:pRg st="2" end="2"/>
                                            </p:txEl>
                                          </p:spTgt>
                                        </p:tgtEl>
                                        <p:attrNameLst>
                                          <p:attrName>ppt_x</p:attrName>
                                        </p:attrNameLst>
                                      </p:cBhvr>
                                      <p:tavLst>
                                        <p:tav tm="0">
                                          <p:val>
                                            <p:strVal val="#ppt_x-.2"/>
                                          </p:val>
                                        </p:tav>
                                        <p:tav tm="100000">
                                          <p:val>
                                            <p:strVal val="#ppt_x"/>
                                          </p:val>
                                        </p:tav>
                                      </p:tavLst>
                                    </p:anim>
                                    <p:anim calcmode="lin" valueType="num">
                                      <p:cBhvr>
                                        <p:cTn id="57" dur="500" fill="hold"/>
                                        <p:tgtEl>
                                          <p:spTgt spid="217091">
                                            <p:txEl>
                                              <p:pRg st="2" end="2"/>
                                            </p:txEl>
                                          </p:spTgt>
                                        </p:tgtEl>
                                        <p:attrNameLst>
                                          <p:attrName>ppt_y</p:attrName>
                                        </p:attrNameLst>
                                      </p:cBhvr>
                                      <p:tavLst>
                                        <p:tav tm="0">
                                          <p:val>
                                            <p:strVal val="#ppt_y"/>
                                          </p:val>
                                        </p:tav>
                                        <p:tav tm="100000">
                                          <p:val>
                                            <p:strVal val="#ppt_y"/>
                                          </p:val>
                                        </p:tav>
                                      </p:tavLst>
                                    </p:anim>
                                    <p:animEffect transition="in" filter="fade">
                                      <p:cBhvr>
                                        <p:cTn id="58" dur="500"/>
                                        <p:tgtEl>
                                          <p:spTgt spid="217091">
                                            <p:txEl>
                                              <p:pRg st="2" end="2"/>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4" presetClass="entr" presetSubtype="0" accel="100000" fill="hold" grpId="0" nodeType="clickEffect">
                                  <p:stCondLst>
                                    <p:cond delay="0"/>
                                  </p:stCondLst>
                                  <p:childTnLst>
                                    <p:set>
                                      <p:cBhvr>
                                        <p:cTn id="62" dur="1" fill="hold">
                                          <p:stCondLst>
                                            <p:cond delay="0"/>
                                          </p:stCondLst>
                                        </p:cTn>
                                        <p:tgtEl>
                                          <p:spTgt spid="217091">
                                            <p:txEl>
                                              <p:pRg st="3" end="3"/>
                                            </p:txEl>
                                          </p:spTgt>
                                        </p:tgtEl>
                                        <p:attrNameLst>
                                          <p:attrName>style.visibility</p:attrName>
                                        </p:attrNameLst>
                                      </p:cBhvr>
                                      <p:to>
                                        <p:strVal val="visible"/>
                                      </p:to>
                                    </p:set>
                                    <p:anim calcmode="lin" valueType="num">
                                      <p:cBhvr>
                                        <p:cTn id="63" dur="500" fill="hold"/>
                                        <p:tgtEl>
                                          <p:spTgt spid="217091">
                                            <p:txEl>
                                              <p:pRg st="3" end="3"/>
                                            </p:txEl>
                                          </p:spTgt>
                                        </p:tgtEl>
                                        <p:attrNameLst>
                                          <p:attrName>ppt_w</p:attrName>
                                        </p:attrNameLst>
                                      </p:cBhvr>
                                      <p:tavLst>
                                        <p:tav tm="0">
                                          <p:val>
                                            <p:strVal val="#ppt_w*0.05"/>
                                          </p:val>
                                        </p:tav>
                                        <p:tav tm="100000">
                                          <p:val>
                                            <p:strVal val="#ppt_w"/>
                                          </p:val>
                                        </p:tav>
                                      </p:tavLst>
                                    </p:anim>
                                    <p:anim calcmode="lin" valueType="num">
                                      <p:cBhvr>
                                        <p:cTn id="64" dur="500" fill="hold"/>
                                        <p:tgtEl>
                                          <p:spTgt spid="217091">
                                            <p:txEl>
                                              <p:pRg st="3" end="3"/>
                                            </p:txEl>
                                          </p:spTgt>
                                        </p:tgtEl>
                                        <p:attrNameLst>
                                          <p:attrName>ppt_h</p:attrName>
                                        </p:attrNameLst>
                                      </p:cBhvr>
                                      <p:tavLst>
                                        <p:tav tm="0">
                                          <p:val>
                                            <p:strVal val="#ppt_h"/>
                                          </p:val>
                                        </p:tav>
                                        <p:tav tm="100000">
                                          <p:val>
                                            <p:strVal val="#ppt_h"/>
                                          </p:val>
                                        </p:tav>
                                      </p:tavLst>
                                    </p:anim>
                                    <p:anim calcmode="lin" valueType="num">
                                      <p:cBhvr>
                                        <p:cTn id="65" dur="500" fill="hold"/>
                                        <p:tgtEl>
                                          <p:spTgt spid="217091">
                                            <p:txEl>
                                              <p:pRg st="3" end="3"/>
                                            </p:txEl>
                                          </p:spTgt>
                                        </p:tgtEl>
                                        <p:attrNameLst>
                                          <p:attrName>ppt_x</p:attrName>
                                        </p:attrNameLst>
                                      </p:cBhvr>
                                      <p:tavLst>
                                        <p:tav tm="0">
                                          <p:val>
                                            <p:strVal val="#ppt_x-.2"/>
                                          </p:val>
                                        </p:tav>
                                        <p:tav tm="100000">
                                          <p:val>
                                            <p:strVal val="#ppt_x"/>
                                          </p:val>
                                        </p:tav>
                                      </p:tavLst>
                                    </p:anim>
                                    <p:anim calcmode="lin" valueType="num">
                                      <p:cBhvr>
                                        <p:cTn id="66" dur="500" fill="hold"/>
                                        <p:tgtEl>
                                          <p:spTgt spid="217091">
                                            <p:txEl>
                                              <p:pRg st="3" end="3"/>
                                            </p:txEl>
                                          </p:spTgt>
                                        </p:tgtEl>
                                        <p:attrNameLst>
                                          <p:attrName>ppt_y</p:attrName>
                                        </p:attrNameLst>
                                      </p:cBhvr>
                                      <p:tavLst>
                                        <p:tav tm="0">
                                          <p:val>
                                            <p:strVal val="#ppt_y"/>
                                          </p:val>
                                        </p:tav>
                                        <p:tav tm="100000">
                                          <p:val>
                                            <p:strVal val="#ppt_y"/>
                                          </p:val>
                                        </p:tav>
                                      </p:tavLst>
                                    </p:anim>
                                    <p:animEffect transition="in" filter="fade">
                                      <p:cBhvr>
                                        <p:cTn id="67" dur="500"/>
                                        <p:tgtEl>
                                          <p:spTgt spid="217091">
                                            <p:txEl>
                                              <p:pRg st="3" end="3"/>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4" presetClass="entr" presetSubtype="0" accel="100000" fill="hold" grpId="0" nodeType="clickEffect">
                                  <p:stCondLst>
                                    <p:cond delay="0"/>
                                  </p:stCondLst>
                                  <p:childTnLst>
                                    <p:set>
                                      <p:cBhvr>
                                        <p:cTn id="71" dur="1" fill="hold">
                                          <p:stCondLst>
                                            <p:cond delay="0"/>
                                          </p:stCondLst>
                                        </p:cTn>
                                        <p:tgtEl>
                                          <p:spTgt spid="217091">
                                            <p:txEl>
                                              <p:pRg st="4" end="4"/>
                                            </p:txEl>
                                          </p:spTgt>
                                        </p:tgtEl>
                                        <p:attrNameLst>
                                          <p:attrName>style.visibility</p:attrName>
                                        </p:attrNameLst>
                                      </p:cBhvr>
                                      <p:to>
                                        <p:strVal val="visible"/>
                                      </p:to>
                                    </p:set>
                                    <p:anim calcmode="lin" valueType="num">
                                      <p:cBhvr>
                                        <p:cTn id="72" dur="500" fill="hold"/>
                                        <p:tgtEl>
                                          <p:spTgt spid="217091">
                                            <p:txEl>
                                              <p:pRg st="4" end="4"/>
                                            </p:txEl>
                                          </p:spTgt>
                                        </p:tgtEl>
                                        <p:attrNameLst>
                                          <p:attrName>ppt_w</p:attrName>
                                        </p:attrNameLst>
                                      </p:cBhvr>
                                      <p:tavLst>
                                        <p:tav tm="0">
                                          <p:val>
                                            <p:strVal val="#ppt_w*0.05"/>
                                          </p:val>
                                        </p:tav>
                                        <p:tav tm="100000">
                                          <p:val>
                                            <p:strVal val="#ppt_w"/>
                                          </p:val>
                                        </p:tav>
                                      </p:tavLst>
                                    </p:anim>
                                    <p:anim calcmode="lin" valueType="num">
                                      <p:cBhvr>
                                        <p:cTn id="73" dur="500" fill="hold"/>
                                        <p:tgtEl>
                                          <p:spTgt spid="217091">
                                            <p:txEl>
                                              <p:pRg st="4" end="4"/>
                                            </p:txEl>
                                          </p:spTgt>
                                        </p:tgtEl>
                                        <p:attrNameLst>
                                          <p:attrName>ppt_h</p:attrName>
                                        </p:attrNameLst>
                                      </p:cBhvr>
                                      <p:tavLst>
                                        <p:tav tm="0">
                                          <p:val>
                                            <p:strVal val="#ppt_h"/>
                                          </p:val>
                                        </p:tav>
                                        <p:tav tm="100000">
                                          <p:val>
                                            <p:strVal val="#ppt_h"/>
                                          </p:val>
                                        </p:tav>
                                      </p:tavLst>
                                    </p:anim>
                                    <p:anim calcmode="lin" valueType="num">
                                      <p:cBhvr>
                                        <p:cTn id="74" dur="500" fill="hold"/>
                                        <p:tgtEl>
                                          <p:spTgt spid="217091">
                                            <p:txEl>
                                              <p:pRg st="4" end="4"/>
                                            </p:txEl>
                                          </p:spTgt>
                                        </p:tgtEl>
                                        <p:attrNameLst>
                                          <p:attrName>ppt_x</p:attrName>
                                        </p:attrNameLst>
                                      </p:cBhvr>
                                      <p:tavLst>
                                        <p:tav tm="0">
                                          <p:val>
                                            <p:strVal val="#ppt_x-.2"/>
                                          </p:val>
                                        </p:tav>
                                        <p:tav tm="100000">
                                          <p:val>
                                            <p:strVal val="#ppt_x"/>
                                          </p:val>
                                        </p:tav>
                                      </p:tavLst>
                                    </p:anim>
                                    <p:anim calcmode="lin" valueType="num">
                                      <p:cBhvr>
                                        <p:cTn id="75" dur="500" fill="hold"/>
                                        <p:tgtEl>
                                          <p:spTgt spid="217091">
                                            <p:txEl>
                                              <p:pRg st="4" end="4"/>
                                            </p:txEl>
                                          </p:spTgt>
                                        </p:tgtEl>
                                        <p:attrNameLst>
                                          <p:attrName>ppt_y</p:attrName>
                                        </p:attrNameLst>
                                      </p:cBhvr>
                                      <p:tavLst>
                                        <p:tav tm="0">
                                          <p:val>
                                            <p:strVal val="#ppt_y"/>
                                          </p:val>
                                        </p:tav>
                                        <p:tav tm="100000">
                                          <p:val>
                                            <p:strVal val="#ppt_y"/>
                                          </p:val>
                                        </p:tav>
                                      </p:tavLst>
                                    </p:anim>
                                    <p:animEffect transition="in" filter="fade">
                                      <p:cBhvr>
                                        <p:cTn id="76" dur="500"/>
                                        <p:tgtEl>
                                          <p:spTgt spid="217091">
                                            <p:txEl>
                                              <p:pRg st="4" end="4"/>
                                            </p:txEl>
                                          </p:spTgt>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54" presetClass="entr" presetSubtype="0" accel="100000" fill="hold" grpId="0" nodeType="clickEffect">
                                  <p:stCondLst>
                                    <p:cond delay="0"/>
                                  </p:stCondLst>
                                  <p:childTnLst>
                                    <p:set>
                                      <p:cBhvr>
                                        <p:cTn id="80" dur="1" fill="hold">
                                          <p:stCondLst>
                                            <p:cond delay="0"/>
                                          </p:stCondLst>
                                        </p:cTn>
                                        <p:tgtEl>
                                          <p:spTgt spid="217091">
                                            <p:txEl>
                                              <p:pRg st="5" end="5"/>
                                            </p:txEl>
                                          </p:spTgt>
                                        </p:tgtEl>
                                        <p:attrNameLst>
                                          <p:attrName>style.visibility</p:attrName>
                                        </p:attrNameLst>
                                      </p:cBhvr>
                                      <p:to>
                                        <p:strVal val="visible"/>
                                      </p:to>
                                    </p:set>
                                    <p:anim calcmode="lin" valueType="num">
                                      <p:cBhvr>
                                        <p:cTn id="81" dur="500" fill="hold"/>
                                        <p:tgtEl>
                                          <p:spTgt spid="217091">
                                            <p:txEl>
                                              <p:pRg st="5" end="5"/>
                                            </p:txEl>
                                          </p:spTgt>
                                        </p:tgtEl>
                                        <p:attrNameLst>
                                          <p:attrName>ppt_w</p:attrName>
                                        </p:attrNameLst>
                                      </p:cBhvr>
                                      <p:tavLst>
                                        <p:tav tm="0">
                                          <p:val>
                                            <p:strVal val="#ppt_w*0.05"/>
                                          </p:val>
                                        </p:tav>
                                        <p:tav tm="100000">
                                          <p:val>
                                            <p:strVal val="#ppt_w"/>
                                          </p:val>
                                        </p:tav>
                                      </p:tavLst>
                                    </p:anim>
                                    <p:anim calcmode="lin" valueType="num">
                                      <p:cBhvr>
                                        <p:cTn id="82" dur="500" fill="hold"/>
                                        <p:tgtEl>
                                          <p:spTgt spid="217091">
                                            <p:txEl>
                                              <p:pRg st="5" end="5"/>
                                            </p:txEl>
                                          </p:spTgt>
                                        </p:tgtEl>
                                        <p:attrNameLst>
                                          <p:attrName>ppt_h</p:attrName>
                                        </p:attrNameLst>
                                      </p:cBhvr>
                                      <p:tavLst>
                                        <p:tav tm="0">
                                          <p:val>
                                            <p:strVal val="#ppt_h"/>
                                          </p:val>
                                        </p:tav>
                                        <p:tav tm="100000">
                                          <p:val>
                                            <p:strVal val="#ppt_h"/>
                                          </p:val>
                                        </p:tav>
                                      </p:tavLst>
                                    </p:anim>
                                    <p:anim calcmode="lin" valueType="num">
                                      <p:cBhvr>
                                        <p:cTn id="83" dur="500" fill="hold"/>
                                        <p:tgtEl>
                                          <p:spTgt spid="217091">
                                            <p:txEl>
                                              <p:pRg st="5" end="5"/>
                                            </p:txEl>
                                          </p:spTgt>
                                        </p:tgtEl>
                                        <p:attrNameLst>
                                          <p:attrName>ppt_x</p:attrName>
                                        </p:attrNameLst>
                                      </p:cBhvr>
                                      <p:tavLst>
                                        <p:tav tm="0">
                                          <p:val>
                                            <p:strVal val="#ppt_x-.2"/>
                                          </p:val>
                                        </p:tav>
                                        <p:tav tm="100000">
                                          <p:val>
                                            <p:strVal val="#ppt_x"/>
                                          </p:val>
                                        </p:tav>
                                      </p:tavLst>
                                    </p:anim>
                                    <p:anim calcmode="lin" valueType="num">
                                      <p:cBhvr>
                                        <p:cTn id="84" dur="500" fill="hold"/>
                                        <p:tgtEl>
                                          <p:spTgt spid="217091">
                                            <p:txEl>
                                              <p:pRg st="5" end="5"/>
                                            </p:txEl>
                                          </p:spTgt>
                                        </p:tgtEl>
                                        <p:attrNameLst>
                                          <p:attrName>ppt_y</p:attrName>
                                        </p:attrNameLst>
                                      </p:cBhvr>
                                      <p:tavLst>
                                        <p:tav tm="0">
                                          <p:val>
                                            <p:strVal val="#ppt_y"/>
                                          </p:val>
                                        </p:tav>
                                        <p:tav tm="100000">
                                          <p:val>
                                            <p:strVal val="#ppt_y"/>
                                          </p:val>
                                        </p:tav>
                                      </p:tavLst>
                                    </p:anim>
                                    <p:animEffect transition="in" filter="fade">
                                      <p:cBhvr>
                                        <p:cTn id="85" dur="500"/>
                                        <p:tgtEl>
                                          <p:spTgt spid="217091">
                                            <p:txEl>
                                              <p:pRg st="5" end="5"/>
                                            </p:txEl>
                                          </p:spTgt>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54" presetClass="entr" presetSubtype="0" accel="100000" fill="hold" grpId="0" nodeType="clickEffect">
                                  <p:stCondLst>
                                    <p:cond delay="0"/>
                                  </p:stCondLst>
                                  <p:childTnLst>
                                    <p:set>
                                      <p:cBhvr>
                                        <p:cTn id="89" dur="1" fill="hold">
                                          <p:stCondLst>
                                            <p:cond delay="0"/>
                                          </p:stCondLst>
                                        </p:cTn>
                                        <p:tgtEl>
                                          <p:spTgt spid="217091">
                                            <p:txEl>
                                              <p:pRg st="6" end="6"/>
                                            </p:txEl>
                                          </p:spTgt>
                                        </p:tgtEl>
                                        <p:attrNameLst>
                                          <p:attrName>style.visibility</p:attrName>
                                        </p:attrNameLst>
                                      </p:cBhvr>
                                      <p:to>
                                        <p:strVal val="visible"/>
                                      </p:to>
                                    </p:set>
                                    <p:anim calcmode="lin" valueType="num">
                                      <p:cBhvr>
                                        <p:cTn id="90" dur="500" fill="hold"/>
                                        <p:tgtEl>
                                          <p:spTgt spid="217091">
                                            <p:txEl>
                                              <p:pRg st="6" end="6"/>
                                            </p:txEl>
                                          </p:spTgt>
                                        </p:tgtEl>
                                        <p:attrNameLst>
                                          <p:attrName>ppt_w</p:attrName>
                                        </p:attrNameLst>
                                      </p:cBhvr>
                                      <p:tavLst>
                                        <p:tav tm="0">
                                          <p:val>
                                            <p:strVal val="#ppt_w*0.05"/>
                                          </p:val>
                                        </p:tav>
                                        <p:tav tm="100000">
                                          <p:val>
                                            <p:strVal val="#ppt_w"/>
                                          </p:val>
                                        </p:tav>
                                      </p:tavLst>
                                    </p:anim>
                                    <p:anim calcmode="lin" valueType="num">
                                      <p:cBhvr>
                                        <p:cTn id="91" dur="500" fill="hold"/>
                                        <p:tgtEl>
                                          <p:spTgt spid="217091">
                                            <p:txEl>
                                              <p:pRg st="6" end="6"/>
                                            </p:txEl>
                                          </p:spTgt>
                                        </p:tgtEl>
                                        <p:attrNameLst>
                                          <p:attrName>ppt_h</p:attrName>
                                        </p:attrNameLst>
                                      </p:cBhvr>
                                      <p:tavLst>
                                        <p:tav tm="0">
                                          <p:val>
                                            <p:strVal val="#ppt_h"/>
                                          </p:val>
                                        </p:tav>
                                        <p:tav tm="100000">
                                          <p:val>
                                            <p:strVal val="#ppt_h"/>
                                          </p:val>
                                        </p:tav>
                                      </p:tavLst>
                                    </p:anim>
                                    <p:anim calcmode="lin" valueType="num">
                                      <p:cBhvr>
                                        <p:cTn id="92" dur="500" fill="hold"/>
                                        <p:tgtEl>
                                          <p:spTgt spid="217091">
                                            <p:txEl>
                                              <p:pRg st="6" end="6"/>
                                            </p:txEl>
                                          </p:spTgt>
                                        </p:tgtEl>
                                        <p:attrNameLst>
                                          <p:attrName>ppt_x</p:attrName>
                                        </p:attrNameLst>
                                      </p:cBhvr>
                                      <p:tavLst>
                                        <p:tav tm="0">
                                          <p:val>
                                            <p:strVal val="#ppt_x-.2"/>
                                          </p:val>
                                        </p:tav>
                                        <p:tav tm="100000">
                                          <p:val>
                                            <p:strVal val="#ppt_x"/>
                                          </p:val>
                                        </p:tav>
                                      </p:tavLst>
                                    </p:anim>
                                    <p:anim calcmode="lin" valueType="num">
                                      <p:cBhvr>
                                        <p:cTn id="93" dur="500" fill="hold"/>
                                        <p:tgtEl>
                                          <p:spTgt spid="217091">
                                            <p:txEl>
                                              <p:pRg st="6" end="6"/>
                                            </p:txEl>
                                          </p:spTgt>
                                        </p:tgtEl>
                                        <p:attrNameLst>
                                          <p:attrName>ppt_y</p:attrName>
                                        </p:attrNameLst>
                                      </p:cBhvr>
                                      <p:tavLst>
                                        <p:tav tm="0">
                                          <p:val>
                                            <p:strVal val="#ppt_y"/>
                                          </p:val>
                                        </p:tav>
                                        <p:tav tm="100000">
                                          <p:val>
                                            <p:strVal val="#ppt_y"/>
                                          </p:val>
                                        </p:tav>
                                      </p:tavLst>
                                    </p:anim>
                                    <p:animEffect transition="in" filter="fade">
                                      <p:cBhvr>
                                        <p:cTn id="94" dur="500"/>
                                        <p:tgtEl>
                                          <p:spTgt spid="217091">
                                            <p:txEl>
                                              <p:pRg st="6" end="6"/>
                                            </p:txEl>
                                          </p:spTgt>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54" presetClass="entr" presetSubtype="0" accel="100000" fill="hold" grpId="0" nodeType="clickEffect">
                                  <p:stCondLst>
                                    <p:cond delay="0"/>
                                  </p:stCondLst>
                                  <p:childTnLst>
                                    <p:set>
                                      <p:cBhvr>
                                        <p:cTn id="98" dur="1" fill="hold">
                                          <p:stCondLst>
                                            <p:cond delay="0"/>
                                          </p:stCondLst>
                                        </p:cTn>
                                        <p:tgtEl>
                                          <p:spTgt spid="217091">
                                            <p:txEl>
                                              <p:pRg st="7" end="7"/>
                                            </p:txEl>
                                          </p:spTgt>
                                        </p:tgtEl>
                                        <p:attrNameLst>
                                          <p:attrName>style.visibility</p:attrName>
                                        </p:attrNameLst>
                                      </p:cBhvr>
                                      <p:to>
                                        <p:strVal val="visible"/>
                                      </p:to>
                                    </p:set>
                                    <p:anim calcmode="lin" valueType="num">
                                      <p:cBhvr>
                                        <p:cTn id="99" dur="500" fill="hold"/>
                                        <p:tgtEl>
                                          <p:spTgt spid="217091">
                                            <p:txEl>
                                              <p:pRg st="7" end="7"/>
                                            </p:txEl>
                                          </p:spTgt>
                                        </p:tgtEl>
                                        <p:attrNameLst>
                                          <p:attrName>ppt_w</p:attrName>
                                        </p:attrNameLst>
                                      </p:cBhvr>
                                      <p:tavLst>
                                        <p:tav tm="0">
                                          <p:val>
                                            <p:strVal val="#ppt_w*0.05"/>
                                          </p:val>
                                        </p:tav>
                                        <p:tav tm="100000">
                                          <p:val>
                                            <p:strVal val="#ppt_w"/>
                                          </p:val>
                                        </p:tav>
                                      </p:tavLst>
                                    </p:anim>
                                    <p:anim calcmode="lin" valueType="num">
                                      <p:cBhvr>
                                        <p:cTn id="100" dur="500" fill="hold"/>
                                        <p:tgtEl>
                                          <p:spTgt spid="217091">
                                            <p:txEl>
                                              <p:pRg st="7" end="7"/>
                                            </p:txEl>
                                          </p:spTgt>
                                        </p:tgtEl>
                                        <p:attrNameLst>
                                          <p:attrName>ppt_h</p:attrName>
                                        </p:attrNameLst>
                                      </p:cBhvr>
                                      <p:tavLst>
                                        <p:tav tm="0">
                                          <p:val>
                                            <p:strVal val="#ppt_h"/>
                                          </p:val>
                                        </p:tav>
                                        <p:tav tm="100000">
                                          <p:val>
                                            <p:strVal val="#ppt_h"/>
                                          </p:val>
                                        </p:tav>
                                      </p:tavLst>
                                    </p:anim>
                                    <p:anim calcmode="lin" valueType="num">
                                      <p:cBhvr>
                                        <p:cTn id="101" dur="500" fill="hold"/>
                                        <p:tgtEl>
                                          <p:spTgt spid="217091">
                                            <p:txEl>
                                              <p:pRg st="7" end="7"/>
                                            </p:txEl>
                                          </p:spTgt>
                                        </p:tgtEl>
                                        <p:attrNameLst>
                                          <p:attrName>ppt_x</p:attrName>
                                        </p:attrNameLst>
                                      </p:cBhvr>
                                      <p:tavLst>
                                        <p:tav tm="0">
                                          <p:val>
                                            <p:strVal val="#ppt_x-.2"/>
                                          </p:val>
                                        </p:tav>
                                        <p:tav tm="100000">
                                          <p:val>
                                            <p:strVal val="#ppt_x"/>
                                          </p:val>
                                        </p:tav>
                                      </p:tavLst>
                                    </p:anim>
                                    <p:anim calcmode="lin" valueType="num">
                                      <p:cBhvr>
                                        <p:cTn id="102" dur="500" fill="hold"/>
                                        <p:tgtEl>
                                          <p:spTgt spid="217091">
                                            <p:txEl>
                                              <p:pRg st="7" end="7"/>
                                            </p:txEl>
                                          </p:spTgt>
                                        </p:tgtEl>
                                        <p:attrNameLst>
                                          <p:attrName>ppt_y</p:attrName>
                                        </p:attrNameLst>
                                      </p:cBhvr>
                                      <p:tavLst>
                                        <p:tav tm="0">
                                          <p:val>
                                            <p:strVal val="#ppt_y"/>
                                          </p:val>
                                        </p:tav>
                                        <p:tav tm="100000">
                                          <p:val>
                                            <p:strVal val="#ppt_y"/>
                                          </p:val>
                                        </p:tav>
                                      </p:tavLst>
                                    </p:anim>
                                    <p:animEffect transition="in" filter="fade">
                                      <p:cBhvr>
                                        <p:cTn id="103" dur="500"/>
                                        <p:tgtEl>
                                          <p:spTgt spid="217091">
                                            <p:txEl>
                                              <p:pRg st="7" end="7"/>
                                            </p:txEl>
                                          </p:spTgt>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54" presetClass="entr" presetSubtype="0" accel="100000" fill="hold" grpId="0" nodeType="clickEffect">
                                  <p:stCondLst>
                                    <p:cond delay="0"/>
                                  </p:stCondLst>
                                  <p:childTnLst>
                                    <p:set>
                                      <p:cBhvr>
                                        <p:cTn id="107" dur="1" fill="hold">
                                          <p:stCondLst>
                                            <p:cond delay="0"/>
                                          </p:stCondLst>
                                        </p:cTn>
                                        <p:tgtEl>
                                          <p:spTgt spid="217091">
                                            <p:txEl>
                                              <p:pRg st="8" end="8"/>
                                            </p:txEl>
                                          </p:spTgt>
                                        </p:tgtEl>
                                        <p:attrNameLst>
                                          <p:attrName>style.visibility</p:attrName>
                                        </p:attrNameLst>
                                      </p:cBhvr>
                                      <p:to>
                                        <p:strVal val="visible"/>
                                      </p:to>
                                    </p:set>
                                    <p:anim calcmode="lin" valueType="num">
                                      <p:cBhvr>
                                        <p:cTn id="108" dur="500" fill="hold"/>
                                        <p:tgtEl>
                                          <p:spTgt spid="217091">
                                            <p:txEl>
                                              <p:pRg st="8" end="8"/>
                                            </p:txEl>
                                          </p:spTgt>
                                        </p:tgtEl>
                                        <p:attrNameLst>
                                          <p:attrName>ppt_w</p:attrName>
                                        </p:attrNameLst>
                                      </p:cBhvr>
                                      <p:tavLst>
                                        <p:tav tm="0">
                                          <p:val>
                                            <p:strVal val="#ppt_w*0.05"/>
                                          </p:val>
                                        </p:tav>
                                        <p:tav tm="100000">
                                          <p:val>
                                            <p:strVal val="#ppt_w"/>
                                          </p:val>
                                        </p:tav>
                                      </p:tavLst>
                                    </p:anim>
                                    <p:anim calcmode="lin" valueType="num">
                                      <p:cBhvr>
                                        <p:cTn id="109" dur="500" fill="hold"/>
                                        <p:tgtEl>
                                          <p:spTgt spid="217091">
                                            <p:txEl>
                                              <p:pRg st="8" end="8"/>
                                            </p:txEl>
                                          </p:spTgt>
                                        </p:tgtEl>
                                        <p:attrNameLst>
                                          <p:attrName>ppt_h</p:attrName>
                                        </p:attrNameLst>
                                      </p:cBhvr>
                                      <p:tavLst>
                                        <p:tav tm="0">
                                          <p:val>
                                            <p:strVal val="#ppt_h"/>
                                          </p:val>
                                        </p:tav>
                                        <p:tav tm="100000">
                                          <p:val>
                                            <p:strVal val="#ppt_h"/>
                                          </p:val>
                                        </p:tav>
                                      </p:tavLst>
                                    </p:anim>
                                    <p:anim calcmode="lin" valueType="num">
                                      <p:cBhvr>
                                        <p:cTn id="110" dur="500" fill="hold"/>
                                        <p:tgtEl>
                                          <p:spTgt spid="217091">
                                            <p:txEl>
                                              <p:pRg st="8" end="8"/>
                                            </p:txEl>
                                          </p:spTgt>
                                        </p:tgtEl>
                                        <p:attrNameLst>
                                          <p:attrName>ppt_x</p:attrName>
                                        </p:attrNameLst>
                                      </p:cBhvr>
                                      <p:tavLst>
                                        <p:tav tm="0">
                                          <p:val>
                                            <p:strVal val="#ppt_x-.2"/>
                                          </p:val>
                                        </p:tav>
                                        <p:tav tm="100000">
                                          <p:val>
                                            <p:strVal val="#ppt_x"/>
                                          </p:val>
                                        </p:tav>
                                      </p:tavLst>
                                    </p:anim>
                                    <p:anim calcmode="lin" valueType="num">
                                      <p:cBhvr>
                                        <p:cTn id="111" dur="500" fill="hold"/>
                                        <p:tgtEl>
                                          <p:spTgt spid="217091">
                                            <p:txEl>
                                              <p:pRg st="8" end="8"/>
                                            </p:txEl>
                                          </p:spTgt>
                                        </p:tgtEl>
                                        <p:attrNameLst>
                                          <p:attrName>ppt_y</p:attrName>
                                        </p:attrNameLst>
                                      </p:cBhvr>
                                      <p:tavLst>
                                        <p:tav tm="0">
                                          <p:val>
                                            <p:strVal val="#ppt_y"/>
                                          </p:val>
                                        </p:tav>
                                        <p:tav tm="100000">
                                          <p:val>
                                            <p:strVal val="#ppt_y"/>
                                          </p:val>
                                        </p:tav>
                                      </p:tavLst>
                                    </p:anim>
                                    <p:animEffect transition="in" filter="fade">
                                      <p:cBhvr>
                                        <p:cTn id="112" dur="500"/>
                                        <p:tgtEl>
                                          <p:spTgt spid="21709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0" grpId="0" animBg="1"/>
      <p:bldP spid="217091" grpId="0" build="p"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84FF14"/>
        </a:solidFill>
        <a:effectLst/>
      </p:bgPr>
    </p:bg>
    <p:spTree>
      <p:nvGrpSpPr>
        <p:cNvPr id="1" name=""/>
        <p:cNvGrpSpPr/>
        <p:nvPr/>
      </p:nvGrpSpPr>
      <p:grpSpPr>
        <a:xfrm>
          <a:off x="0" y="0"/>
          <a:ext cx="0" cy="0"/>
          <a:chOff x="0" y="0"/>
          <a:chExt cx="0" cy="0"/>
        </a:xfrm>
      </p:grpSpPr>
      <p:sp>
        <p:nvSpPr>
          <p:cNvPr id="1130498" name="Rectangle 2"/>
          <p:cNvSpPr>
            <a:spLocks noGrp="1" noChangeArrowheads="1"/>
          </p:cNvSpPr>
          <p:nvPr>
            <p:ph type="title"/>
          </p:nvPr>
        </p:nvSpPr>
        <p:spPr>
          <a:xfrm>
            <a:off x="1295400" y="304800"/>
            <a:ext cx="6019800" cy="838200"/>
          </a:xfrm>
          <a:solidFill>
            <a:srgbClr val="00FFFF"/>
          </a:solidFill>
        </p:spPr>
        <p:txBody>
          <a:bodyPr/>
          <a:lstStyle/>
          <a:p>
            <a:pPr eaLnBrk="1" hangingPunct="1"/>
            <a:r>
              <a:rPr lang="en-US" b="1" dirty="0">
                <a:latin typeface="Arial" charset="0"/>
                <a:ea typeface="ヒラギノ角ゴ Pro W3" charset="0"/>
                <a:cs typeface="ヒラギノ角ゴ Pro W3" charset="0"/>
              </a:rPr>
              <a:t>EXAMPLE</a:t>
            </a:r>
            <a:r>
              <a:rPr lang="en-US" b="1" dirty="0" smtClean="0">
                <a:latin typeface="Arial" charset="0"/>
                <a:ea typeface="ヒラギノ角ゴ Pro W3" charset="0"/>
                <a:cs typeface="ヒラギノ角ゴ Pro W3" charset="0"/>
              </a:rPr>
              <a:t>: </a:t>
            </a:r>
            <a:r>
              <a:rPr lang="en-US" b="1" dirty="0" smtClean="0">
                <a:solidFill>
                  <a:srgbClr val="FF0000"/>
                </a:solidFill>
                <a:latin typeface="Arial" charset="0"/>
                <a:ea typeface="ヒラギノ角ゴ Pro W3" charset="0"/>
                <a:cs typeface="ヒラギノ角ゴ Pro W3" charset="0"/>
              </a:rPr>
              <a:t>UNO</a:t>
            </a:r>
            <a:r>
              <a:rPr lang="en-US" b="1" dirty="0" smtClean="0">
                <a:latin typeface="Arial" charset="0"/>
                <a:ea typeface="ヒラギノ角ゴ Pro W3" charset="0"/>
                <a:cs typeface="ヒラギノ角ゴ Pro W3" charset="0"/>
              </a:rPr>
              <a:t> K-2</a:t>
            </a:r>
            <a:endParaRPr lang="en-US" dirty="0">
              <a:latin typeface="Arial" charset="0"/>
              <a:ea typeface="ヒラギノ角ゴ Pro W3" charset="0"/>
              <a:cs typeface="ヒラギノ角ゴ Pro W3" charset="0"/>
            </a:endParaRPr>
          </a:p>
        </p:txBody>
      </p:sp>
      <p:sp>
        <p:nvSpPr>
          <p:cNvPr id="1130499" name="Rectangle 3"/>
          <p:cNvSpPr>
            <a:spLocks noGrp="1" noChangeArrowheads="1"/>
          </p:cNvSpPr>
          <p:nvPr>
            <p:ph type="body" sz="half" idx="1"/>
          </p:nvPr>
        </p:nvSpPr>
        <p:spPr>
          <a:xfrm>
            <a:off x="228600" y="1219200"/>
            <a:ext cx="5181600" cy="5638800"/>
          </a:xfrm>
          <a:solidFill>
            <a:srgbClr val="00FFFF"/>
          </a:solidFill>
        </p:spPr>
        <p:txBody>
          <a:bodyPr/>
          <a:lstStyle/>
          <a:p>
            <a:pPr marL="0" indent="0" eaLnBrk="1" hangingPunct="1">
              <a:buFontTx/>
              <a:buNone/>
            </a:pPr>
            <a:r>
              <a:rPr lang="en-US" i="1" dirty="0">
                <a:latin typeface="Arial" charset="0"/>
                <a:ea typeface="ヒラギノ角ゴ Pro W3" charset="0"/>
                <a:cs typeface="ヒラギノ角ゴ Pro W3" charset="0"/>
              </a:rPr>
              <a:t>Students are able to remember more data when it is well-organized and specific.</a:t>
            </a:r>
            <a:endParaRPr lang="en-US" dirty="0">
              <a:latin typeface="Arial" charset="0"/>
              <a:ea typeface="ヒラギノ角ゴ Pro W3" charset="0"/>
              <a:cs typeface="ヒラギノ角ゴ Pro W3" charset="0"/>
            </a:endParaRPr>
          </a:p>
          <a:p>
            <a:pPr marL="0" indent="0" eaLnBrk="1" hangingPunct="1">
              <a:buFontTx/>
              <a:buNone/>
            </a:pPr>
            <a:endParaRPr lang="en-US" dirty="0" smtClean="0">
              <a:latin typeface="Arial" charset="0"/>
              <a:ea typeface="ヒラギノ角ゴ Pro W3" charset="0"/>
              <a:cs typeface="ヒラギノ角ゴ Pro W3" charset="0"/>
            </a:endParaRPr>
          </a:p>
          <a:p>
            <a:pPr marL="0" indent="0" eaLnBrk="1" hangingPunct="1">
              <a:buFontTx/>
              <a:buNone/>
            </a:pPr>
            <a:r>
              <a:rPr lang="en-US" b="1" dirty="0" smtClean="0">
                <a:latin typeface="Arial" charset="0"/>
                <a:ea typeface="ヒラギノ角ゴ Pro W3" charset="0"/>
                <a:cs typeface="ヒラギノ角ゴ Pro W3" charset="0"/>
              </a:rPr>
              <a:t>   Unit </a:t>
            </a:r>
            <a:r>
              <a:rPr lang="en-US" b="1" dirty="0">
                <a:latin typeface="Arial" charset="0"/>
                <a:ea typeface="ヒラギノ角ゴ Pro W3" charset="0"/>
                <a:cs typeface="ヒラギノ角ゴ Pro W3" charset="0"/>
              </a:rPr>
              <a:t>2:    </a:t>
            </a:r>
            <a:r>
              <a:rPr lang="en-US" b="1" dirty="0" smtClean="0">
                <a:latin typeface="Arial" charset="0"/>
                <a:ea typeface="ヒラギノ角ゴ Pro W3" charset="0"/>
                <a:cs typeface="ヒラギノ角ゴ Pro W3" charset="0"/>
              </a:rPr>
              <a:t>PROJECT</a:t>
            </a:r>
            <a:endParaRPr lang="en-US" b="1" dirty="0">
              <a:latin typeface="Arial" charset="0"/>
              <a:ea typeface="ヒラギノ角ゴ Pro W3" charset="0"/>
              <a:cs typeface="ヒラギノ角ゴ Pro W3" charset="0"/>
            </a:endParaRPr>
          </a:p>
          <a:p>
            <a:pPr marL="0" indent="0" eaLnBrk="1" hangingPunct="1">
              <a:buFontTx/>
              <a:buNone/>
            </a:pPr>
            <a:r>
              <a:rPr lang="en-US" dirty="0">
                <a:latin typeface="Arial" charset="0"/>
                <a:ea typeface="ヒラギノ角ゴ Pro W3" charset="0"/>
                <a:cs typeface="ヒラギノ角ゴ Pro W3" charset="0"/>
              </a:rPr>
              <a:t>“Let</a:t>
            </a:r>
            <a:r>
              <a:rPr lang="fr-FR" dirty="0">
                <a:latin typeface="Arial" charset="0"/>
                <a:ea typeface="ヒラギノ角ゴ Pro W3" charset="0"/>
                <a:cs typeface="ヒラギノ角ゴ Pro W3" charset="0"/>
              </a:rPr>
              <a:t>’</a:t>
            </a:r>
            <a:r>
              <a:rPr lang="en-US" altLang="ja-JP" dirty="0">
                <a:latin typeface="Arial" charset="0"/>
                <a:ea typeface="ヒラギノ角ゴ Pro W3" charset="0"/>
                <a:cs typeface="ヒラギノ角ゴ Pro W3" charset="0"/>
              </a:rPr>
              <a:t>s Make a Class Graph</a:t>
            </a:r>
            <a:r>
              <a:rPr lang="en-US" dirty="0">
                <a:latin typeface="Arial" charset="0"/>
                <a:ea typeface="ヒラギノ角ゴ Pro W3" charset="0"/>
                <a:cs typeface="ヒラギノ角ゴ Pro W3" charset="0"/>
              </a:rPr>
              <a:t>”</a:t>
            </a:r>
            <a:endParaRPr lang="en-US" altLang="ja-JP" dirty="0">
              <a:latin typeface="Arial" charset="0"/>
              <a:ea typeface="ヒラギノ角ゴ Pro W3" charset="0"/>
              <a:cs typeface="ヒラギノ角ゴ Pro W3" charset="0"/>
            </a:endParaRPr>
          </a:p>
          <a:p>
            <a:pPr marL="0" indent="0" eaLnBrk="1" hangingPunct="1">
              <a:buFontTx/>
              <a:buNone/>
            </a:pPr>
            <a:r>
              <a:rPr lang="en-US" dirty="0" smtClean="0">
                <a:latin typeface="Arial" charset="0"/>
                <a:ea typeface="ヒラギノ角ゴ Pro W3" charset="0"/>
                <a:cs typeface="ヒラギノ角ゴ Pro W3" charset="0"/>
              </a:rPr>
              <a:t>An activity </a:t>
            </a:r>
            <a:r>
              <a:rPr lang="en-US" dirty="0">
                <a:latin typeface="Arial" charset="0"/>
                <a:ea typeface="ヒラギノ角ゴ Pro W3" charset="0"/>
                <a:cs typeface="ヒラギノ角ゴ Pro W3" charset="0"/>
              </a:rPr>
              <a:t>with visuals</a:t>
            </a:r>
            <a:r>
              <a:rPr lang="en-US" dirty="0" smtClean="0">
                <a:latin typeface="Arial" charset="0"/>
                <a:ea typeface="ヒラギノ角ゴ Pro W3" charset="0"/>
                <a:cs typeface="ヒラギノ角ゴ Pro W3" charset="0"/>
              </a:rPr>
              <a:t>…</a:t>
            </a:r>
          </a:p>
          <a:p>
            <a:pPr marL="0" indent="0" eaLnBrk="1" hangingPunct="1">
              <a:buFontTx/>
              <a:buNone/>
            </a:pPr>
            <a:r>
              <a:rPr lang="en-US" dirty="0" smtClean="0">
                <a:latin typeface="Arial" charset="0"/>
                <a:ea typeface="ヒラギノ角ゴ Pro W3" charset="0"/>
                <a:cs typeface="ヒラギノ角ゴ Pro W3" charset="0"/>
              </a:rPr>
              <a:t>Students take a poll (survey) and make a graph.</a:t>
            </a:r>
          </a:p>
          <a:p>
            <a:pPr marL="0" indent="0" eaLnBrk="1" hangingPunct="1">
              <a:buFontTx/>
              <a:buNone/>
            </a:pPr>
            <a:endParaRPr lang="en-US" dirty="0" smtClean="0">
              <a:latin typeface="Arial" charset="0"/>
              <a:ea typeface="ヒラギノ角ゴ Pro W3" charset="0"/>
              <a:cs typeface="ヒラギノ角ゴ Pro W3" charset="0"/>
            </a:endParaRPr>
          </a:p>
        </p:txBody>
      </p:sp>
      <p:pic>
        <p:nvPicPr>
          <p:cNvPr id="2" name="ClipArt Placeholder 1" descr="chart-graph.png"/>
          <p:cNvPicPr>
            <a:picLocks noGrp="1" noChangeAspect="1"/>
          </p:cNvPicPr>
          <p:nvPr>
            <p:ph type="clipArt" sz="half" idx="2"/>
          </p:nvPr>
        </p:nvPicPr>
        <p:blipFill>
          <a:blip r:embed="rId4">
            <a:extLst>
              <a:ext uri="{28A0092B-C50C-407E-A947-70E740481C1C}">
                <a14:useLocalDpi xmlns:a14="http://schemas.microsoft.com/office/drawing/2010/main" val="0"/>
              </a:ext>
            </a:extLst>
          </a:blip>
          <a:srcRect l="19136" r="19136"/>
          <a:stretch>
            <a:fillRect/>
          </a:stretch>
        </p:blipFill>
        <p:spPr>
          <a:xfrm>
            <a:off x="5334000" y="1981200"/>
            <a:ext cx="3124200" cy="4114800"/>
          </a:xfrm>
          <a:solidFill>
            <a:srgbClr val="FF0000"/>
          </a:solidFill>
        </p:spPr>
      </p:pic>
      <p:pic>
        <p:nvPicPr>
          <p:cNvPr id="6" name="Picture 5"/>
          <p:cNvPicPr/>
          <p:nvPr/>
        </p:nvPicPr>
        <p:blipFill>
          <a:blip r:embed="rId5">
            <a:extLst>
              <a:ext uri="{28A0092B-C50C-407E-A947-70E740481C1C}">
                <a14:useLocalDpi xmlns:a14="http://schemas.microsoft.com/office/drawing/2010/main" val="0"/>
              </a:ext>
            </a:extLst>
          </a:blip>
          <a:srcRect/>
          <a:stretch>
            <a:fillRect/>
          </a:stretch>
        </p:blipFill>
        <p:spPr bwMode="auto">
          <a:xfrm>
            <a:off x="7887426" y="5860959"/>
            <a:ext cx="1267460" cy="1011555"/>
          </a:xfrm>
          <a:prstGeom prst="rect">
            <a:avLst/>
          </a:prstGeom>
          <a:noFill/>
          <a:ln>
            <a:noFill/>
          </a:ln>
          <a:extLst/>
        </p:spPr>
      </p:pic>
    </p:spTree>
  </p:cSld>
  <p:clrMapOvr>
    <a:masterClrMapping/>
  </p:clrMapOvr>
  <p:transition xmlns:p14="http://schemas.microsoft.com/office/powerpoint/2010/main" spd="slow">
    <p:sndAc>
      <p:stSnd>
        <p:snd r:embed="rId3" name="Bongo"/>
      </p:stSnd>
    </p:sndAc>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30498"/>
                                        </p:tgtEl>
                                        <p:attrNameLst>
                                          <p:attrName>style.visibility</p:attrName>
                                        </p:attrNameLst>
                                      </p:cBhvr>
                                      <p:to>
                                        <p:strVal val="visible"/>
                                      </p:to>
                                    </p:set>
                                    <p:animEffect transition="in" filter="wipe(down)">
                                      <p:cBhvr>
                                        <p:cTn id="7" dur="580">
                                          <p:stCondLst>
                                            <p:cond delay="0"/>
                                          </p:stCondLst>
                                        </p:cTn>
                                        <p:tgtEl>
                                          <p:spTgt spid="1130498"/>
                                        </p:tgtEl>
                                      </p:cBhvr>
                                    </p:animEffect>
                                    <p:anim calcmode="lin" valueType="num">
                                      <p:cBhvr>
                                        <p:cTn id="8" dur="1822" tmFilter="0,0; 0.14,0.36; 0.43,0.73; 0.71,0.91; 1.0,1.0">
                                          <p:stCondLst>
                                            <p:cond delay="0"/>
                                          </p:stCondLst>
                                        </p:cTn>
                                        <p:tgtEl>
                                          <p:spTgt spid="113049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3049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3049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3049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30498"/>
                                        </p:tgtEl>
                                        <p:attrNameLst>
                                          <p:attrName>ppt_y</p:attrName>
                                        </p:attrNameLst>
                                      </p:cBhvr>
                                      <p:tavLst>
                                        <p:tav tm="0" fmla="#ppt_y-sin(pi*$)/81">
                                          <p:val>
                                            <p:fltVal val="0"/>
                                          </p:val>
                                        </p:tav>
                                        <p:tav tm="100000">
                                          <p:val>
                                            <p:fltVal val="1"/>
                                          </p:val>
                                        </p:tav>
                                      </p:tavLst>
                                    </p:anim>
                                    <p:animScale>
                                      <p:cBhvr>
                                        <p:cTn id="13" dur="26">
                                          <p:stCondLst>
                                            <p:cond delay="650"/>
                                          </p:stCondLst>
                                        </p:cTn>
                                        <p:tgtEl>
                                          <p:spTgt spid="1130498"/>
                                        </p:tgtEl>
                                      </p:cBhvr>
                                      <p:to x="100000" y="60000"/>
                                    </p:animScale>
                                    <p:animScale>
                                      <p:cBhvr>
                                        <p:cTn id="14" dur="166" decel="50000">
                                          <p:stCondLst>
                                            <p:cond delay="676"/>
                                          </p:stCondLst>
                                        </p:cTn>
                                        <p:tgtEl>
                                          <p:spTgt spid="1130498"/>
                                        </p:tgtEl>
                                      </p:cBhvr>
                                      <p:to x="100000" y="100000"/>
                                    </p:animScale>
                                    <p:animScale>
                                      <p:cBhvr>
                                        <p:cTn id="15" dur="26">
                                          <p:stCondLst>
                                            <p:cond delay="1312"/>
                                          </p:stCondLst>
                                        </p:cTn>
                                        <p:tgtEl>
                                          <p:spTgt spid="1130498"/>
                                        </p:tgtEl>
                                      </p:cBhvr>
                                      <p:to x="100000" y="80000"/>
                                    </p:animScale>
                                    <p:animScale>
                                      <p:cBhvr>
                                        <p:cTn id="16" dur="166" decel="50000">
                                          <p:stCondLst>
                                            <p:cond delay="1338"/>
                                          </p:stCondLst>
                                        </p:cTn>
                                        <p:tgtEl>
                                          <p:spTgt spid="1130498"/>
                                        </p:tgtEl>
                                      </p:cBhvr>
                                      <p:to x="100000" y="100000"/>
                                    </p:animScale>
                                    <p:animScale>
                                      <p:cBhvr>
                                        <p:cTn id="17" dur="26">
                                          <p:stCondLst>
                                            <p:cond delay="1642"/>
                                          </p:stCondLst>
                                        </p:cTn>
                                        <p:tgtEl>
                                          <p:spTgt spid="1130498"/>
                                        </p:tgtEl>
                                      </p:cBhvr>
                                      <p:to x="100000" y="90000"/>
                                    </p:animScale>
                                    <p:animScale>
                                      <p:cBhvr>
                                        <p:cTn id="18" dur="166" decel="50000">
                                          <p:stCondLst>
                                            <p:cond delay="1668"/>
                                          </p:stCondLst>
                                        </p:cTn>
                                        <p:tgtEl>
                                          <p:spTgt spid="1130498"/>
                                        </p:tgtEl>
                                      </p:cBhvr>
                                      <p:to x="100000" y="100000"/>
                                    </p:animScale>
                                    <p:animScale>
                                      <p:cBhvr>
                                        <p:cTn id="19" dur="26">
                                          <p:stCondLst>
                                            <p:cond delay="1808"/>
                                          </p:stCondLst>
                                        </p:cTn>
                                        <p:tgtEl>
                                          <p:spTgt spid="1130498"/>
                                        </p:tgtEl>
                                      </p:cBhvr>
                                      <p:to x="100000" y="95000"/>
                                    </p:animScale>
                                    <p:animScale>
                                      <p:cBhvr>
                                        <p:cTn id="20" dur="166" decel="50000">
                                          <p:stCondLst>
                                            <p:cond delay="1834"/>
                                          </p:stCondLst>
                                        </p:cTn>
                                        <p:tgtEl>
                                          <p:spTgt spid="1130498"/>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1130499">
                                            <p:bg/>
                                          </p:spTgt>
                                        </p:tgtEl>
                                        <p:attrNameLst>
                                          <p:attrName>style.visibility</p:attrName>
                                        </p:attrNameLst>
                                      </p:cBhvr>
                                      <p:to>
                                        <p:strVal val="visible"/>
                                      </p:to>
                                    </p:set>
                                    <p:anim calcmode="lin" valueType="num">
                                      <p:cBhvr>
                                        <p:cTn id="25" dur="500" fill="hold"/>
                                        <p:tgtEl>
                                          <p:spTgt spid="1130499">
                                            <p:bg/>
                                          </p:spTgt>
                                        </p:tgtEl>
                                        <p:attrNameLst>
                                          <p:attrName>ppt_w</p:attrName>
                                        </p:attrNameLst>
                                      </p:cBhvr>
                                      <p:tavLst>
                                        <p:tav tm="0">
                                          <p:val>
                                            <p:strVal val="#ppt_w*0.05"/>
                                          </p:val>
                                        </p:tav>
                                        <p:tav tm="100000">
                                          <p:val>
                                            <p:strVal val="#ppt_w"/>
                                          </p:val>
                                        </p:tav>
                                      </p:tavLst>
                                    </p:anim>
                                    <p:anim calcmode="lin" valueType="num">
                                      <p:cBhvr>
                                        <p:cTn id="26" dur="500" fill="hold"/>
                                        <p:tgtEl>
                                          <p:spTgt spid="1130499">
                                            <p:bg/>
                                          </p:spTgt>
                                        </p:tgtEl>
                                        <p:attrNameLst>
                                          <p:attrName>ppt_h</p:attrName>
                                        </p:attrNameLst>
                                      </p:cBhvr>
                                      <p:tavLst>
                                        <p:tav tm="0">
                                          <p:val>
                                            <p:strVal val="#ppt_h"/>
                                          </p:val>
                                        </p:tav>
                                        <p:tav tm="100000">
                                          <p:val>
                                            <p:strVal val="#ppt_h"/>
                                          </p:val>
                                        </p:tav>
                                      </p:tavLst>
                                    </p:anim>
                                    <p:anim calcmode="lin" valueType="num">
                                      <p:cBhvr>
                                        <p:cTn id="27" dur="500" fill="hold"/>
                                        <p:tgtEl>
                                          <p:spTgt spid="1130499">
                                            <p:bg/>
                                          </p:spTgt>
                                        </p:tgtEl>
                                        <p:attrNameLst>
                                          <p:attrName>ppt_x</p:attrName>
                                        </p:attrNameLst>
                                      </p:cBhvr>
                                      <p:tavLst>
                                        <p:tav tm="0">
                                          <p:val>
                                            <p:strVal val="#ppt_x-.2"/>
                                          </p:val>
                                        </p:tav>
                                        <p:tav tm="100000">
                                          <p:val>
                                            <p:strVal val="#ppt_x"/>
                                          </p:val>
                                        </p:tav>
                                      </p:tavLst>
                                    </p:anim>
                                    <p:anim calcmode="lin" valueType="num">
                                      <p:cBhvr>
                                        <p:cTn id="28" dur="500" fill="hold"/>
                                        <p:tgtEl>
                                          <p:spTgt spid="1130499">
                                            <p:bg/>
                                          </p:spTgt>
                                        </p:tgtEl>
                                        <p:attrNameLst>
                                          <p:attrName>ppt_y</p:attrName>
                                        </p:attrNameLst>
                                      </p:cBhvr>
                                      <p:tavLst>
                                        <p:tav tm="0">
                                          <p:val>
                                            <p:strVal val="#ppt_y"/>
                                          </p:val>
                                        </p:tav>
                                        <p:tav tm="100000">
                                          <p:val>
                                            <p:strVal val="#ppt_y"/>
                                          </p:val>
                                        </p:tav>
                                      </p:tavLst>
                                    </p:anim>
                                    <p:animEffect transition="in" filter="fade">
                                      <p:cBhvr>
                                        <p:cTn id="29" dur="500"/>
                                        <p:tgtEl>
                                          <p:spTgt spid="1130499">
                                            <p:bg/>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1130499">
                                            <p:txEl>
                                              <p:pRg st="0" end="0"/>
                                            </p:txEl>
                                          </p:spTgt>
                                        </p:tgtEl>
                                        <p:attrNameLst>
                                          <p:attrName>style.visibility</p:attrName>
                                        </p:attrNameLst>
                                      </p:cBhvr>
                                      <p:to>
                                        <p:strVal val="visible"/>
                                      </p:to>
                                    </p:set>
                                    <p:anim calcmode="lin" valueType="num">
                                      <p:cBhvr>
                                        <p:cTn id="34" dur="500" fill="hold"/>
                                        <p:tgtEl>
                                          <p:spTgt spid="1130499">
                                            <p:txEl>
                                              <p:pRg st="0" end="0"/>
                                            </p:txEl>
                                          </p:spTgt>
                                        </p:tgtEl>
                                        <p:attrNameLst>
                                          <p:attrName>ppt_w</p:attrName>
                                        </p:attrNameLst>
                                      </p:cBhvr>
                                      <p:tavLst>
                                        <p:tav tm="0">
                                          <p:val>
                                            <p:strVal val="#ppt_w*0.05"/>
                                          </p:val>
                                        </p:tav>
                                        <p:tav tm="100000">
                                          <p:val>
                                            <p:strVal val="#ppt_w"/>
                                          </p:val>
                                        </p:tav>
                                      </p:tavLst>
                                    </p:anim>
                                    <p:anim calcmode="lin" valueType="num">
                                      <p:cBhvr>
                                        <p:cTn id="35" dur="500" fill="hold"/>
                                        <p:tgtEl>
                                          <p:spTgt spid="1130499">
                                            <p:txEl>
                                              <p:pRg st="0" end="0"/>
                                            </p:txEl>
                                          </p:spTgt>
                                        </p:tgtEl>
                                        <p:attrNameLst>
                                          <p:attrName>ppt_h</p:attrName>
                                        </p:attrNameLst>
                                      </p:cBhvr>
                                      <p:tavLst>
                                        <p:tav tm="0">
                                          <p:val>
                                            <p:strVal val="#ppt_h"/>
                                          </p:val>
                                        </p:tav>
                                        <p:tav tm="100000">
                                          <p:val>
                                            <p:strVal val="#ppt_h"/>
                                          </p:val>
                                        </p:tav>
                                      </p:tavLst>
                                    </p:anim>
                                    <p:anim calcmode="lin" valueType="num">
                                      <p:cBhvr>
                                        <p:cTn id="36" dur="500" fill="hold"/>
                                        <p:tgtEl>
                                          <p:spTgt spid="1130499">
                                            <p:txEl>
                                              <p:pRg st="0" end="0"/>
                                            </p:txEl>
                                          </p:spTgt>
                                        </p:tgtEl>
                                        <p:attrNameLst>
                                          <p:attrName>ppt_x</p:attrName>
                                        </p:attrNameLst>
                                      </p:cBhvr>
                                      <p:tavLst>
                                        <p:tav tm="0">
                                          <p:val>
                                            <p:strVal val="#ppt_x-.2"/>
                                          </p:val>
                                        </p:tav>
                                        <p:tav tm="100000">
                                          <p:val>
                                            <p:strVal val="#ppt_x"/>
                                          </p:val>
                                        </p:tav>
                                      </p:tavLst>
                                    </p:anim>
                                    <p:anim calcmode="lin" valueType="num">
                                      <p:cBhvr>
                                        <p:cTn id="37" dur="500" fill="hold"/>
                                        <p:tgtEl>
                                          <p:spTgt spid="1130499">
                                            <p:txEl>
                                              <p:pRg st="0" end="0"/>
                                            </p:txEl>
                                          </p:spTgt>
                                        </p:tgtEl>
                                        <p:attrNameLst>
                                          <p:attrName>ppt_y</p:attrName>
                                        </p:attrNameLst>
                                      </p:cBhvr>
                                      <p:tavLst>
                                        <p:tav tm="0">
                                          <p:val>
                                            <p:strVal val="#ppt_y"/>
                                          </p:val>
                                        </p:tav>
                                        <p:tav tm="100000">
                                          <p:val>
                                            <p:strVal val="#ppt_y"/>
                                          </p:val>
                                        </p:tav>
                                      </p:tavLst>
                                    </p:anim>
                                    <p:animEffect transition="in" filter="fade">
                                      <p:cBhvr>
                                        <p:cTn id="38" dur="500"/>
                                        <p:tgtEl>
                                          <p:spTgt spid="1130499">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4" presetClass="entr" presetSubtype="0" accel="100000" fill="hold" grpId="0" nodeType="clickEffect">
                                  <p:stCondLst>
                                    <p:cond delay="0"/>
                                  </p:stCondLst>
                                  <p:childTnLst>
                                    <p:set>
                                      <p:cBhvr>
                                        <p:cTn id="42" dur="1" fill="hold">
                                          <p:stCondLst>
                                            <p:cond delay="0"/>
                                          </p:stCondLst>
                                        </p:cTn>
                                        <p:tgtEl>
                                          <p:spTgt spid="1130499">
                                            <p:txEl>
                                              <p:pRg st="2" end="2"/>
                                            </p:txEl>
                                          </p:spTgt>
                                        </p:tgtEl>
                                        <p:attrNameLst>
                                          <p:attrName>style.visibility</p:attrName>
                                        </p:attrNameLst>
                                      </p:cBhvr>
                                      <p:to>
                                        <p:strVal val="visible"/>
                                      </p:to>
                                    </p:set>
                                    <p:anim calcmode="lin" valueType="num">
                                      <p:cBhvr>
                                        <p:cTn id="43" dur="500" fill="hold"/>
                                        <p:tgtEl>
                                          <p:spTgt spid="1130499">
                                            <p:txEl>
                                              <p:pRg st="2" end="2"/>
                                            </p:txEl>
                                          </p:spTgt>
                                        </p:tgtEl>
                                        <p:attrNameLst>
                                          <p:attrName>ppt_w</p:attrName>
                                        </p:attrNameLst>
                                      </p:cBhvr>
                                      <p:tavLst>
                                        <p:tav tm="0">
                                          <p:val>
                                            <p:strVal val="#ppt_w*0.05"/>
                                          </p:val>
                                        </p:tav>
                                        <p:tav tm="100000">
                                          <p:val>
                                            <p:strVal val="#ppt_w"/>
                                          </p:val>
                                        </p:tav>
                                      </p:tavLst>
                                    </p:anim>
                                    <p:anim calcmode="lin" valueType="num">
                                      <p:cBhvr>
                                        <p:cTn id="44" dur="500" fill="hold"/>
                                        <p:tgtEl>
                                          <p:spTgt spid="1130499">
                                            <p:txEl>
                                              <p:pRg st="2" end="2"/>
                                            </p:txEl>
                                          </p:spTgt>
                                        </p:tgtEl>
                                        <p:attrNameLst>
                                          <p:attrName>ppt_h</p:attrName>
                                        </p:attrNameLst>
                                      </p:cBhvr>
                                      <p:tavLst>
                                        <p:tav tm="0">
                                          <p:val>
                                            <p:strVal val="#ppt_h"/>
                                          </p:val>
                                        </p:tav>
                                        <p:tav tm="100000">
                                          <p:val>
                                            <p:strVal val="#ppt_h"/>
                                          </p:val>
                                        </p:tav>
                                      </p:tavLst>
                                    </p:anim>
                                    <p:anim calcmode="lin" valueType="num">
                                      <p:cBhvr>
                                        <p:cTn id="45" dur="500" fill="hold"/>
                                        <p:tgtEl>
                                          <p:spTgt spid="1130499">
                                            <p:txEl>
                                              <p:pRg st="2" end="2"/>
                                            </p:txEl>
                                          </p:spTgt>
                                        </p:tgtEl>
                                        <p:attrNameLst>
                                          <p:attrName>ppt_x</p:attrName>
                                        </p:attrNameLst>
                                      </p:cBhvr>
                                      <p:tavLst>
                                        <p:tav tm="0">
                                          <p:val>
                                            <p:strVal val="#ppt_x-.2"/>
                                          </p:val>
                                        </p:tav>
                                        <p:tav tm="100000">
                                          <p:val>
                                            <p:strVal val="#ppt_x"/>
                                          </p:val>
                                        </p:tav>
                                      </p:tavLst>
                                    </p:anim>
                                    <p:anim calcmode="lin" valueType="num">
                                      <p:cBhvr>
                                        <p:cTn id="46" dur="500" fill="hold"/>
                                        <p:tgtEl>
                                          <p:spTgt spid="1130499">
                                            <p:txEl>
                                              <p:pRg st="2" end="2"/>
                                            </p:txEl>
                                          </p:spTgt>
                                        </p:tgtEl>
                                        <p:attrNameLst>
                                          <p:attrName>ppt_y</p:attrName>
                                        </p:attrNameLst>
                                      </p:cBhvr>
                                      <p:tavLst>
                                        <p:tav tm="0">
                                          <p:val>
                                            <p:strVal val="#ppt_y"/>
                                          </p:val>
                                        </p:tav>
                                        <p:tav tm="100000">
                                          <p:val>
                                            <p:strVal val="#ppt_y"/>
                                          </p:val>
                                        </p:tav>
                                      </p:tavLst>
                                    </p:anim>
                                    <p:animEffect transition="in" filter="fade">
                                      <p:cBhvr>
                                        <p:cTn id="47" dur="500"/>
                                        <p:tgtEl>
                                          <p:spTgt spid="1130499">
                                            <p:txEl>
                                              <p:pRg st="2" end="2"/>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4" presetClass="entr" presetSubtype="0" accel="100000" fill="hold" grpId="0" nodeType="clickEffect">
                                  <p:stCondLst>
                                    <p:cond delay="0"/>
                                  </p:stCondLst>
                                  <p:childTnLst>
                                    <p:set>
                                      <p:cBhvr>
                                        <p:cTn id="51" dur="1" fill="hold">
                                          <p:stCondLst>
                                            <p:cond delay="0"/>
                                          </p:stCondLst>
                                        </p:cTn>
                                        <p:tgtEl>
                                          <p:spTgt spid="1130499">
                                            <p:txEl>
                                              <p:pRg st="3" end="3"/>
                                            </p:txEl>
                                          </p:spTgt>
                                        </p:tgtEl>
                                        <p:attrNameLst>
                                          <p:attrName>style.visibility</p:attrName>
                                        </p:attrNameLst>
                                      </p:cBhvr>
                                      <p:to>
                                        <p:strVal val="visible"/>
                                      </p:to>
                                    </p:set>
                                    <p:anim calcmode="lin" valueType="num">
                                      <p:cBhvr>
                                        <p:cTn id="52" dur="500" fill="hold"/>
                                        <p:tgtEl>
                                          <p:spTgt spid="1130499">
                                            <p:txEl>
                                              <p:pRg st="3" end="3"/>
                                            </p:txEl>
                                          </p:spTgt>
                                        </p:tgtEl>
                                        <p:attrNameLst>
                                          <p:attrName>ppt_w</p:attrName>
                                        </p:attrNameLst>
                                      </p:cBhvr>
                                      <p:tavLst>
                                        <p:tav tm="0">
                                          <p:val>
                                            <p:strVal val="#ppt_w*0.05"/>
                                          </p:val>
                                        </p:tav>
                                        <p:tav tm="100000">
                                          <p:val>
                                            <p:strVal val="#ppt_w"/>
                                          </p:val>
                                        </p:tav>
                                      </p:tavLst>
                                    </p:anim>
                                    <p:anim calcmode="lin" valueType="num">
                                      <p:cBhvr>
                                        <p:cTn id="53" dur="500" fill="hold"/>
                                        <p:tgtEl>
                                          <p:spTgt spid="1130499">
                                            <p:txEl>
                                              <p:pRg st="3" end="3"/>
                                            </p:txEl>
                                          </p:spTgt>
                                        </p:tgtEl>
                                        <p:attrNameLst>
                                          <p:attrName>ppt_h</p:attrName>
                                        </p:attrNameLst>
                                      </p:cBhvr>
                                      <p:tavLst>
                                        <p:tav tm="0">
                                          <p:val>
                                            <p:strVal val="#ppt_h"/>
                                          </p:val>
                                        </p:tav>
                                        <p:tav tm="100000">
                                          <p:val>
                                            <p:strVal val="#ppt_h"/>
                                          </p:val>
                                        </p:tav>
                                      </p:tavLst>
                                    </p:anim>
                                    <p:anim calcmode="lin" valueType="num">
                                      <p:cBhvr>
                                        <p:cTn id="54" dur="500" fill="hold"/>
                                        <p:tgtEl>
                                          <p:spTgt spid="1130499">
                                            <p:txEl>
                                              <p:pRg st="3" end="3"/>
                                            </p:txEl>
                                          </p:spTgt>
                                        </p:tgtEl>
                                        <p:attrNameLst>
                                          <p:attrName>ppt_x</p:attrName>
                                        </p:attrNameLst>
                                      </p:cBhvr>
                                      <p:tavLst>
                                        <p:tav tm="0">
                                          <p:val>
                                            <p:strVal val="#ppt_x-.2"/>
                                          </p:val>
                                        </p:tav>
                                        <p:tav tm="100000">
                                          <p:val>
                                            <p:strVal val="#ppt_x"/>
                                          </p:val>
                                        </p:tav>
                                      </p:tavLst>
                                    </p:anim>
                                    <p:anim calcmode="lin" valueType="num">
                                      <p:cBhvr>
                                        <p:cTn id="55" dur="500" fill="hold"/>
                                        <p:tgtEl>
                                          <p:spTgt spid="1130499">
                                            <p:txEl>
                                              <p:pRg st="3" end="3"/>
                                            </p:txEl>
                                          </p:spTgt>
                                        </p:tgtEl>
                                        <p:attrNameLst>
                                          <p:attrName>ppt_y</p:attrName>
                                        </p:attrNameLst>
                                      </p:cBhvr>
                                      <p:tavLst>
                                        <p:tav tm="0">
                                          <p:val>
                                            <p:strVal val="#ppt_y"/>
                                          </p:val>
                                        </p:tav>
                                        <p:tav tm="100000">
                                          <p:val>
                                            <p:strVal val="#ppt_y"/>
                                          </p:val>
                                        </p:tav>
                                      </p:tavLst>
                                    </p:anim>
                                    <p:animEffect transition="in" filter="fade">
                                      <p:cBhvr>
                                        <p:cTn id="56" dur="500"/>
                                        <p:tgtEl>
                                          <p:spTgt spid="1130499">
                                            <p:txEl>
                                              <p:pRg st="3" end="3"/>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54" presetClass="entr" presetSubtype="0" accel="100000" fill="hold" grpId="0" nodeType="clickEffect">
                                  <p:stCondLst>
                                    <p:cond delay="0"/>
                                  </p:stCondLst>
                                  <p:childTnLst>
                                    <p:set>
                                      <p:cBhvr>
                                        <p:cTn id="60" dur="1" fill="hold">
                                          <p:stCondLst>
                                            <p:cond delay="0"/>
                                          </p:stCondLst>
                                        </p:cTn>
                                        <p:tgtEl>
                                          <p:spTgt spid="1130499">
                                            <p:txEl>
                                              <p:pRg st="4" end="4"/>
                                            </p:txEl>
                                          </p:spTgt>
                                        </p:tgtEl>
                                        <p:attrNameLst>
                                          <p:attrName>style.visibility</p:attrName>
                                        </p:attrNameLst>
                                      </p:cBhvr>
                                      <p:to>
                                        <p:strVal val="visible"/>
                                      </p:to>
                                    </p:set>
                                    <p:anim calcmode="lin" valueType="num">
                                      <p:cBhvr>
                                        <p:cTn id="61" dur="500" fill="hold"/>
                                        <p:tgtEl>
                                          <p:spTgt spid="1130499">
                                            <p:txEl>
                                              <p:pRg st="4" end="4"/>
                                            </p:txEl>
                                          </p:spTgt>
                                        </p:tgtEl>
                                        <p:attrNameLst>
                                          <p:attrName>ppt_w</p:attrName>
                                        </p:attrNameLst>
                                      </p:cBhvr>
                                      <p:tavLst>
                                        <p:tav tm="0">
                                          <p:val>
                                            <p:strVal val="#ppt_w*0.05"/>
                                          </p:val>
                                        </p:tav>
                                        <p:tav tm="100000">
                                          <p:val>
                                            <p:strVal val="#ppt_w"/>
                                          </p:val>
                                        </p:tav>
                                      </p:tavLst>
                                    </p:anim>
                                    <p:anim calcmode="lin" valueType="num">
                                      <p:cBhvr>
                                        <p:cTn id="62" dur="500" fill="hold"/>
                                        <p:tgtEl>
                                          <p:spTgt spid="1130499">
                                            <p:txEl>
                                              <p:pRg st="4" end="4"/>
                                            </p:txEl>
                                          </p:spTgt>
                                        </p:tgtEl>
                                        <p:attrNameLst>
                                          <p:attrName>ppt_h</p:attrName>
                                        </p:attrNameLst>
                                      </p:cBhvr>
                                      <p:tavLst>
                                        <p:tav tm="0">
                                          <p:val>
                                            <p:strVal val="#ppt_h"/>
                                          </p:val>
                                        </p:tav>
                                        <p:tav tm="100000">
                                          <p:val>
                                            <p:strVal val="#ppt_h"/>
                                          </p:val>
                                        </p:tav>
                                      </p:tavLst>
                                    </p:anim>
                                    <p:anim calcmode="lin" valueType="num">
                                      <p:cBhvr>
                                        <p:cTn id="63" dur="500" fill="hold"/>
                                        <p:tgtEl>
                                          <p:spTgt spid="1130499">
                                            <p:txEl>
                                              <p:pRg st="4" end="4"/>
                                            </p:txEl>
                                          </p:spTgt>
                                        </p:tgtEl>
                                        <p:attrNameLst>
                                          <p:attrName>ppt_x</p:attrName>
                                        </p:attrNameLst>
                                      </p:cBhvr>
                                      <p:tavLst>
                                        <p:tav tm="0">
                                          <p:val>
                                            <p:strVal val="#ppt_x-.2"/>
                                          </p:val>
                                        </p:tav>
                                        <p:tav tm="100000">
                                          <p:val>
                                            <p:strVal val="#ppt_x"/>
                                          </p:val>
                                        </p:tav>
                                      </p:tavLst>
                                    </p:anim>
                                    <p:anim calcmode="lin" valueType="num">
                                      <p:cBhvr>
                                        <p:cTn id="64" dur="500" fill="hold"/>
                                        <p:tgtEl>
                                          <p:spTgt spid="1130499">
                                            <p:txEl>
                                              <p:pRg st="4" end="4"/>
                                            </p:txEl>
                                          </p:spTgt>
                                        </p:tgtEl>
                                        <p:attrNameLst>
                                          <p:attrName>ppt_y</p:attrName>
                                        </p:attrNameLst>
                                      </p:cBhvr>
                                      <p:tavLst>
                                        <p:tav tm="0">
                                          <p:val>
                                            <p:strVal val="#ppt_y"/>
                                          </p:val>
                                        </p:tav>
                                        <p:tav tm="100000">
                                          <p:val>
                                            <p:strVal val="#ppt_y"/>
                                          </p:val>
                                        </p:tav>
                                      </p:tavLst>
                                    </p:anim>
                                    <p:animEffect transition="in" filter="fade">
                                      <p:cBhvr>
                                        <p:cTn id="65" dur="500"/>
                                        <p:tgtEl>
                                          <p:spTgt spid="1130499">
                                            <p:txEl>
                                              <p:pRg st="4" end="4"/>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4" presetClass="entr" presetSubtype="0" accel="100000" fill="hold" grpId="0" nodeType="clickEffect">
                                  <p:stCondLst>
                                    <p:cond delay="0"/>
                                  </p:stCondLst>
                                  <p:childTnLst>
                                    <p:set>
                                      <p:cBhvr>
                                        <p:cTn id="69" dur="1" fill="hold">
                                          <p:stCondLst>
                                            <p:cond delay="0"/>
                                          </p:stCondLst>
                                        </p:cTn>
                                        <p:tgtEl>
                                          <p:spTgt spid="1130499">
                                            <p:txEl>
                                              <p:pRg st="5" end="5"/>
                                            </p:txEl>
                                          </p:spTgt>
                                        </p:tgtEl>
                                        <p:attrNameLst>
                                          <p:attrName>style.visibility</p:attrName>
                                        </p:attrNameLst>
                                      </p:cBhvr>
                                      <p:to>
                                        <p:strVal val="visible"/>
                                      </p:to>
                                    </p:set>
                                    <p:anim calcmode="lin" valueType="num">
                                      <p:cBhvr>
                                        <p:cTn id="70" dur="500" fill="hold"/>
                                        <p:tgtEl>
                                          <p:spTgt spid="1130499">
                                            <p:txEl>
                                              <p:pRg st="5" end="5"/>
                                            </p:txEl>
                                          </p:spTgt>
                                        </p:tgtEl>
                                        <p:attrNameLst>
                                          <p:attrName>ppt_w</p:attrName>
                                        </p:attrNameLst>
                                      </p:cBhvr>
                                      <p:tavLst>
                                        <p:tav tm="0">
                                          <p:val>
                                            <p:strVal val="#ppt_w*0.05"/>
                                          </p:val>
                                        </p:tav>
                                        <p:tav tm="100000">
                                          <p:val>
                                            <p:strVal val="#ppt_w"/>
                                          </p:val>
                                        </p:tav>
                                      </p:tavLst>
                                    </p:anim>
                                    <p:anim calcmode="lin" valueType="num">
                                      <p:cBhvr>
                                        <p:cTn id="71" dur="500" fill="hold"/>
                                        <p:tgtEl>
                                          <p:spTgt spid="1130499">
                                            <p:txEl>
                                              <p:pRg st="5" end="5"/>
                                            </p:txEl>
                                          </p:spTgt>
                                        </p:tgtEl>
                                        <p:attrNameLst>
                                          <p:attrName>ppt_h</p:attrName>
                                        </p:attrNameLst>
                                      </p:cBhvr>
                                      <p:tavLst>
                                        <p:tav tm="0">
                                          <p:val>
                                            <p:strVal val="#ppt_h"/>
                                          </p:val>
                                        </p:tav>
                                        <p:tav tm="100000">
                                          <p:val>
                                            <p:strVal val="#ppt_h"/>
                                          </p:val>
                                        </p:tav>
                                      </p:tavLst>
                                    </p:anim>
                                    <p:anim calcmode="lin" valueType="num">
                                      <p:cBhvr>
                                        <p:cTn id="72" dur="500" fill="hold"/>
                                        <p:tgtEl>
                                          <p:spTgt spid="1130499">
                                            <p:txEl>
                                              <p:pRg st="5" end="5"/>
                                            </p:txEl>
                                          </p:spTgt>
                                        </p:tgtEl>
                                        <p:attrNameLst>
                                          <p:attrName>ppt_x</p:attrName>
                                        </p:attrNameLst>
                                      </p:cBhvr>
                                      <p:tavLst>
                                        <p:tav tm="0">
                                          <p:val>
                                            <p:strVal val="#ppt_x-.2"/>
                                          </p:val>
                                        </p:tav>
                                        <p:tav tm="100000">
                                          <p:val>
                                            <p:strVal val="#ppt_x"/>
                                          </p:val>
                                        </p:tav>
                                      </p:tavLst>
                                    </p:anim>
                                    <p:anim calcmode="lin" valueType="num">
                                      <p:cBhvr>
                                        <p:cTn id="73" dur="500" fill="hold"/>
                                        <p:tgtEl>
                                          <p:spTgt spid="1130499">
                                            <p:txEl>
                                              <p:pRg st="5" end="5"/>
                                            </p:txEl>
                                          </p:spTgt>
                                        </p:tgtEl>
                                        <p:attrNameLst>
                                          <p:attrName>ppt_y</p:attrName>
                                        </p:attrNameLst>
                                      </p:cBhvr>
                                      <p:tavLst>
                                        <p:tav tm="0">
                                          <p:val>
                                            <p:strVal val="#ppt_y"/>
                                          </p:val>
                                        </p:tav>
                                        <p:tav tm="100000">
                                          <p:val>
                                            <p:strVal val="#ppt_y"/>
                                          </p:val>
                                        </p:tav>
                                      </p:tavLst>
                                    </p:anim>
                                    <p:animEffect transition="in" filter="fade">
                                      <p:cBhvr>
                                        <p:cTn id="74" dur="500"/>
                                        <p:tgtEl>
                                          <p:spTgt spid="113049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0498" grpId="0" animBg="1"/>
      <p:bldP spid="1130499" grpId="0" build="p"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685800" y="381000"/>
            <a:ext cx="7772400" cy="1066800"/>
          </a:xfrm>
          <a:solidFill>
            <a:srgbClr val="00FF00"/>
          </a:solidFill>
        </p:spPr>
        <p:txBody>
          <a:bodyPr/>
          <a:lstStyle/>
          <a:p>
            <a:r>
              <a:rPr lang="en-US" b="1" dirty="0" smtClean="0">
                <a:latin typeface="Arial" charset="0"/>
                <a:ea typeface="ヒラギノ角ゴ Pro W3" charset="0"/>
                <a:cs typeface="ヒラギノ角ゴ Pro W3" charset="0"/>
              </a:rPr>
              <a:t>UNO 4</a:t>
            </a:r>
            <a:r>
              <a:rPr lang="en-US" b="1" baseline="30000" dirty="0" smtClean="0">
                <a:latin typeface="Arial" charset="0"/>
                <a:ea typeface="ヒラギノ角ゴ Pro W3" charset="0"/>
                <a:cs typeface="ヒラギノ角ゴ Pro W3" charset="0"/>
              </a:rPr>
              <a:t>th</a:t>
            </a:r>
            <a:r>
              <a:rPr lang="en-US" b="1" dirty="0" smtClean="0">
                <a:latin typeface="Arial" charset="0"/>
                <a:ea typeface="ヒラギノ角ゴ Pro W3" charset="0"/>
                <a:cs typeface="ヒラギノ角ゴ Pro W3" charset="0"/>
              </a:rPr>
              <a:t> Grade, 1</a:t>
            </a:r>
            <a:r>
              <a:rPr lang="en-US" b="1" baseline="30000" dirty="0" smtClean="0">
                <a:latin typeface="Arial" charset="0"/>
                <a:ea typeface="ヒラギノ角ゴ Pro W3" charset="0"/>
                <a:cs typeface="ヒラギノ角ゴ Pro W3" charset="0"/>
              </a:rPr>
              <a:t>st</a:t>
            </a:r>
            <a:r>
              <a:rPr lang="en-US" b="1" dirty="0" smtClean="0">
                <a:latin typeface="Arial" charset="0"/>
                <a:ea typeface="ヒラギノ角ゴ Pro W3" charset="0"/>
                <a:cs typeface="ヒラギノ角ゴ Pro W3" charset="0"/>
              </a:rPr>
              <a:t> </a:t>
            </a:r>
            <a:r>
              <a:rPr lang="en-US" b="1" dirty="0" err="1" smtClean="0">
                <a:latin typeface="Arial" charset="0"/>
                <a:ea typeface="ヒラギノ角ゴ Pro W3" charset="0"/>
                <a:cs typeface="ヒラギノ角ゴ Pro W3" charset="0"/>
              </a:rPr>
              <a:t>bimester</a:t>
            </a:r>
            <a:r>
              <a:rPr lang="en-US" dirty="0" smtClean="0">
                <a:latin typeface="Arial" charset="0"/>
                <a:ea typeface="ヒラギノ角ゴ Pro W3" charset="0"/>
                <a:cs typeface="ヒラギノ角ゴ Pro W3" charset="0"/>
              </a:rPr>
              <a:t> </a:t>
            </a:r>
            <a:endParaRPr lang="en-US" dirty="0">
              <a:latin typeface="Arial" charset="0"/>
              <a:ea typeface="ヒラギノ角ゴ Pro W3" charset="0"/>
              <a:cs typeface="ヒラギノ角ゴ Pro W3" charset="0"/>
            </a:endParaRPr>
          </a:p>
        </p:txBody>
      </p:sp>
      <p:sp>
        <p:nvSpPr>
          <p:cNvPr id="217091" name="Rectangle 3"/>
          <p:cNvSpPr>
            <a:spLocks noGrp="1" noChangeArrowheads="1"/>
          </p:cNvSpPr>
          <p:nvPr>
            <p:ph type="body" sz="half" idx="1"/>
          </p:nvPr>
        </p:nvSpPr>
        <p:spPr>
          <a:xfrm>
            <a:off x="152400" y="1828800"/>
            <a:ext cx="6172200" cy="5029200"/>
          </a:xfrm>
          <a:solidFill>
            <a:srgbClr val="00FF00"/>
          </a:solidFill>
        </p:spPr>
        <p:txBody>
          <a:bodyPr/>
          <a:lstStyle/>
          <a:p>
            <a:pPr>
              <a:buFontTx/>
              <a:buNone/>
            </a:pPr>
            <a:r>
              <a:rPr lang="en-US" sz="2800" b="1" dirty="0" smtClean="0">
                <a:latin typeface="Arial" charset="0"/>
                <a:ea typeface="ヒラギノ角ゴ Pro W3" charset="0"/>
                <a:cs typeface="ヒラギノ角ゴ Pro W3" charset="0"/>
              </a:rPr>
              <a:t>      COOPERATIVE LEARNING</a:t>
            </a:r>
            <a:endParaRPr lang="en-US" sz="2800" b="1" dirty="0">
              <a:latin typeface="Arial" charset="0"/>
              <a:ea typeface="ヒラギノ角ゴ Pro W3" charset="0"/>
              <a:cs typeface="ヒラギノ角ゴ Pro W3" charset="0"/>
            </a:endParaRPr>
          </a:p>
          <a:p>
            <a:pPr>
              <a:buFontTx/>
              <a:buNone/>
            </a:pPr>
            <a:r>
              <a:rPr lang="en-US" sz="2800" b="1" dirty="0" smtClean="0">
                <a:latin typeface="Arial" charset="0"/>
                <a:ea typeface="ヒラギノ角ゴ Pro W3" charset="0"/>
                <a:cs typeface="ヒラギノ角ゴ Pro W3" charset="0"/>
              </a:rPr>
              <a:t>               “BE GLOBAL”</a:t>
            </a:r>
          </a:p>
          <a:p>
            <a:pPr>
              <a:buFontTx/>
              <a:buNone/>
            </a:pPr>
            <a:endParaRPr lang="en-US" sz="2800" b="1" dirty="0" smtClean="0">
              <a:latin typeface="Arial" charset="0"/>
              <a:ea typeface="ヒラギノ角ゴ Pro W3" charset="0"/>
              <a:cs typeface="ヒラギノ角ゴ Pro W3" charset="0"/>
            </a:endParaRPr>
          </a:p>
          <a:p>
            <a:pPr>
              <a:buFontTx/>
              <a:buNone/>
            </a:pPr>
            <a:r>
              <a:rPr lang="en-US" sz="2800" b="1" dirty="0" smtClean="0">
                <a:latin typeface="Arial" charset="0"/>
                <a:ea typeface="ヒラギノ角ゴ Pro W3" charset="0"/>
                <a:cs typeface="ヒラギノ角ゴ Pro W3" charset="0"/>
              </a:rPr>
              <a:t>Work with: </a:t>
            </a:r>
          </a:p>
          <a:p>
            <a:pPr>
              <a:buFontTx/>
              <a:buNone/>
            </a:pPr>
            <a:r>
              <a:rPr lang="en-US" sz="2800" b="1" dirty="0">
                <a:latin typeface="Arial" charset="0"/>
                <a:ea typeface="ヒラギノ角ゴ Pro W3" charset="0"/>
                <a:cs typeface="ヒラギノ角ゴ Pro W3" charset="0"/>
              </a:rPr>
              <a:t> </a:t>
            </a:r>
            <a:r>
              <a:rPr lang="en-US" sz="2800" b="1" dirty="0" smtClean="0">
                <a:latin typeface="Arial" charset="0"/>
                <a:ea typeface="ヒラギノ角ゴ Pro W3" charset="0"/>
                <a:cs typeface="ヒラギノ角ゴ Pro W3" charset="0"/>
              </a:rPr>
              <a:t> “Connecting A Growing Nation”</a:t>
            </a:r>
          </a:p>
          <a:p>
            <a:pPr>
              <a:buFontTx/>
              <a:buNone/>
            </a:pPr>
            <a:r>
              <a:rPr lang="en-US" sz="2800" b="1" dirty="0" smtClean="0">
                <a:latin typeface="Arial" charset="0"/>
                <a:ea typeface="ヒラギノ角ゴ Pro W3" charset="0"/>
                <a:cs typeface="ヒラギノ角ゴ Pro W3" charset="0"/>
              </a:rPr>
              <a:t>using maps, graphs, charts,</a:t>
            </a:r>
          </a:p>
          <a:p>
            <a:pPr>
              <a:buFontTx/>
              <a:buNone/>
            </a:pPr>
            <a:r>
              <a:rPr lang="en-US" sz="2800" b="1" dirty="0" smtClean="0">
                <a:latin typeface="Arial" charset="0"/>
                <a:ea typeface="ヒラギノ角ゴ Pro W3" charset="0"/>
                <a:cs typeface="ヒラギノ角ゴ Pro W3" charset="0"/>
              </a:rPr>
              <a:t>a video, photos, oral</a:t>
            </a:r>
          </a:p>
          <a:p>
            <a:pPr>
              <a:buFontTx/>
              <a:buNone/>
            </a:pPr>
            <a:r>
              <a:rPr lang="en-US" sz="2800" b="1" dirty="0" smtClean="0">
                <a:latin typeface="Arial" charset="0"/>
                <a:ea typeface="ヒラギノ角ゴ Pro W3" charset="0"/>
                <a:cs typeface="ヒラギノ角ゴ Pro W3" charset="0"/>
              </a:rPr>
              <a:t>production, teams, pair work,</a:t>
            </a:r>
          </a:p>
          <a:p>
            <a:pPr>
              <a:buFontTx/>
              <a:buNone/>
            </a:pPr>
            <a:r>
              <a:rPr lang="en-US" sz="2800" b="1" u="sng" dirty="0" smtClean="0">
                <a:latin typeface="Arial" charset="0"/>
                <a:ea typeface="ヒラギノ角ゴ Pro W3" charset="0"/>
                <a:cs typeface="ヒラギノ角ゴ Pro W3" charset="0"/>
              </a:rPr>
              <a:t>Railroads</a:t>
            </a:r>
            <a:r>
              <a:rPr lang="en-US" sz="2800" b="1" dirty="0" smtClean="0">
                <a:latin typeface="Arial" charset="0"/>
                <a:ea typeface="ヒラギノ角ゴ Pro W3" charset="0"/>
                <a:cs typeface="ヒラギノ角ゴ Pro W3" charset="0"/>
              </a:rPr>
              <a:t>: Comparison between USA and their own nation</a:t>
            </a:r>
          </a:p>
        </p:txBody>
      </p:sp>
      <p:pic>
        <p:nvPicPr>
          <p:cNvPr id="3" name="ClipArt Placeholder 2" descr="Imagen Earth Children.png"/>
          <p:cNvPicPr>
            <a:picLocks noGrp="1" noChangeAspect="1"/>
          </p:cNvPicPr>
          <p:nvPr>
            <p:ph type="clipArt" sz="half" idx="2"/>
          </p:nvPr>
        </p:nvPicPr>
        <p:blipFill>
          <a:blip r:embed="rId2">
            <a:extLst>
              <a:ext uri="{28A0092B-C50C-407E-A947-70E740481C1C}">
                <a14:useLocalDpi xmlns:a14="http://schemas.microsoft.com/office/drawing/2010/main" val="0"/>
              </a:ext>
            </a:extLst>
          </a:blip>
          <a:srcRect l="25314" r="25314"/>
          <a:stretch>
            <a:fillRect/>
          </a:stretch>
        </p:blipFill>
        <p:spPr>
          <a:xfrm>
            <a:off x="6248400" y="1981200"/>
            <a:ext cx="2895600" cy="4114800"/>
          </a:xfrm>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362200"/>
            <a:ext cx="1267460" cy="1011555"/>
          </a:xfrm>
          <a:prstGeom prst="rect">
            <a:avLst/>
          </a:prstGeom>
          <a:noFill/>
          <a:ln>
            <a:noFill/>
          </a:ln>
          <a:extLst/>
        </p:spPr>
      </p:pic>
    </p:spTree>
    <p:extLst>
      <p:ext uri="{BB962C8B-B14F-4D97-AF65-F5344CB8AC3E}">
        <p14:creationId xmlns:p14="http://schemas.microsoft.com/office/powerpoint/2010/main" val="27610985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17090"/>
                                        </p:tgtEl>
                                        <p:attrNameLst>
                                          <p:attrName>style.visibility</p:attrName>
                                        </p:attrNameLst>
                                      </p:cBhvr>
                                      <p:to>
                                        <p:strVal val="visible"/>
                                      </p:to>
                                    </p:set>
                                    <p:animEffect transition="in" filter="wipe(down)">
                                      <p:cBhvr>
                                        <p:cTn id="7" dur="580">
                                          <p:stCondLst>
                                            <p:cond delay="0"/>
                                          </p:stCondLst>
                                        </p:cTn>
                                        <p:tgtEl>
                                          <p:spTgt spid="217090"/>
                                        </p:tgtEl>
                                      </p:cBhvr>
                                    </p:animEffect>
                                    <p:anim calcmode="lin" valueType="num">
                                      <p:cBhvr>
                                        <p:cTn id="8" dur="1822" tmFilter="0,0; 0.14,0.36; 0.43,0.73; 0.71,0.91; 1.0,1.0">
                                          <p:stCondLst>
                                            <p:cond delay="0"/>
                                          </p:stCondLst>
                                        </p:cTn>
                                        <p:tgtEl>
                                          <p:spTgt spid="21709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709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709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709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7090"/>
                                        </p:tgtEl>
                                        <p:attrNameLst>
                                          <p:attrName>ppt_y</p:attrName>
                                        </p:attrNameLst>
                                      </p:cBhvr>
                                      <p:tavLst>
                                        <p:tav tm="0" fmla="#ppt_y-sin(pi*$)/81">
                                          <p:val>
                                            <p:fltVal val="0"/>
                                          </p:val>
                                        </p:tav>
                                        <p:tav tm="100000">
                                          <p:val>
                                            <p:fltVal val="1"/>
                                          </p:val>
                                        </p:tav>
                                      </p:tavLst>
                                    </p:anim>
                                    <p:animScale>
                                      <p:cBhvr>
                                        <p:cTn id="13" dur="26">
                                          <p:stCondLst>
                                            <p:cond delay="650"/>
                                          </p:stCondLst>
                                        </p:cTn>
                                        <p:tgtEl>
                                          <p:spTgt spid="217090"/>
                                        </p:tgtEl>
                                      </p:cBhvr>
                                      <p:to x="100000" y="60000"/>
                                    </p:animScale>
                                    <p:animScale>
                                      <p:cBhvr>
                                        <p:cTn id="14" dur="166" decel="50000">
                                          <p:stCondLst>
                                            <p:cond delay="676"/>
                                          </p:stCondLst>
                                        </p:cTn>
                                        <p:tgtEl>
                                          <p:spTgt spid="217090"/>
                                        </p:tgtEl>
                                      </p:cBhvr>
                                      <p:to x="100000" y="100000"/>
                                    </p:animScale>
                                    <p:animScale>
                                      <p:cBhvr>
                                        <p:cTn id="15" dur="26">
                                          <p:stCondLst>
                                            <p:cond delay="1312"/>
                                          </p:stCondLst>
                                        </p:cTn>
                                        <p:tgtEl>
                                          <p:spTgt spid="217090"/>
                                        </p:tgtEl>
                                      </p:cBhvr>
                                      <p:to x="100000" y="80000"/>
                                    </p:animScale>
                                    <p:animScale>
                                      <p:cBhvr>
                                        <p:cTn id="16" dur="166" decel="50000">
                                          <p:stCondLst>
                                            <p:cond delay="1338"/>
                                          </p:stCondLst>
                                        </p:cTn>
                                        <p:tgtEl>
                                          <p:spTgt spid="217090"/>
                                        </p:tgtEl>
                                      </p:cBhvr>
                                      <p:to x="100000" y="100000"/>
                                    </p:animScale>
                                    <p:animScale>
                                      <p:cBhvr>
                                        <p:cTn id="17" dur="26">
                                          <p:stCondLst>
                                            <p:cond delay="1642"/>
                                          </p:stCondLst>
                                        </p:cTn>
                                        <p:tgtEl>
                                          <p:spTgt spid="217090"/>
                                        </p:tgtEl>
                                      </p:cBhvr>
                                      <p:to x="100000" y="90000"/>
                                    </p:animScale>
                                    <p:animScale>
                                      <p:cBhvr>
                                        <p:cTn id="18" dur="166" decel="50000">
                                          <p:stCondLst>
                                            <p:cond delay="1668"/>
                                          </p:stCondLst>
                                        </p:cTn>
                                        <p:tgtEl>
                                          <p:spTgt spid="217090"/>
                                        </p:tgtEl>
                                      </p:cBhvr>
                                      <p:to x="100000" y="100000"/>
                                    </p:animScale>
                                    <p:animScale>
                                      <p:cBhvr>
                                        <p:cTn id="19" dur="26">
                                          <p:stCondLst>
                                            <p:cond delay="1808"/>
                                          </p:stCondLst>
                                        </p:cTn>
                                        <p:tgtEl>
                                          <p:spTgt spid="217090"/>
                                        </p:tgtEl>
                                      </p:cBhvr>
                                      <p:to x="100000" y="95000"/>
                                    </p:animScale>
                                    <p:animScale>
                                      <p:cBhvr>
                                        <p:cTn id="20" dur="166" decel="50000">
                                          <p:stCondLst>
                                            <p:cond delay="1834"/>
                                          </p:stCondLst>
                                        </p:cTn>
                                        <p:tgtEl>
                                          <p:spTgt spid="217090"/>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217091">
                                            <p:bg/>
                                          </p:spTgt>
                                        </p:tgtEl>
                                        <p:attrNameLst>
                                          <p:attrName>style.visibility</p:attrName>
                                        </p:attrNameLst>
                                      </p:cBhvr>
                                      <p:to>
                                        <p:strVal val="visible"/>
                                      </p:to>
                                    </p:set>
                                    <p:anim calcmode="lin" valueType="num">
                                      <p:cBhvr>
                                        <p:cTn id="25" dur="500" fill="hold"/>
                                        <p:tgtEl>
                                          <p:spTgt spid="217091">
                                            <p:bg/>
                                          </p:spTgt>
                                        </p:tgtEl>
                                        <p:attrNameLst>
                                          <p:attrName>ppt_w</p:attrName>
                                        </p:attrNameLst>
                                      </p:cBhvr>
                                      <p:tavLst>
                                        <p:tav tm="0">
                                          <p:val>
                                            <p:strVal val="#ppt_w*0.05"/>
                                          </p:val>
                                        </p:tav>
                                        <p:tav tm="100000">
                                          <p:val>
                                            <p:strVal val="#ppt_w"/>
                                          </p:val>
                                        </p:tav>
                                      </p:tavLst>
                                    </p:anim>
                                    <p:anim calcmode="lin" valueType="num">
                                      <p:cBhvr>
                                        <p:cTn id="26" dur="500" fill="hold"/>
                                        <p:tgtEl>
                                          <p:spTgt spid="217091">
                                            <p:bg/>
                                          </p:spTgt>
                                        </p:tgtEl>
                                        <p:attrNameLst>
                                          <p:attrName>ppt_h</p:attrName>
                                        </p:attrNameLst>
                                      </p:cBhvr>
                                      <p:tavLst>
                                        <p:tav tm="0">
                                          <p:val>
                                            <p:strVal val="#ppt_h"/>
                                          </p:val>
                                        </p:tav>
                                        <p:tav tm="100000">
                                          <p:val>
                                            <p:strVal val="#ppt_h"/>
                                          </p:val>
                                        </p:tav>
                                      </p:tavLst>
                                    </p:anim>
                                    <p:anim calcmode="lin" valueType="num">
                                      <p:cBhvr>
                                        <p:cTn id="27" dur="500" fill="hold"/>
                                        <p:tgtEl>
                                          <p:spTgt spid="217091">
                                            <p:bg/>
                                          </p:spTgt>
                                        </p:tgtEl>
                                        <p:attrNameLst>
                                          <p:attrName>ppt_x</p:attrName>
                                        </p:attrNameLst>
                                      </p:cBhvr>
                                      <p:tavLst>
                                        <p:tav tm="0">
                                          <p:val>
                                            <p:strVal val="#ppt_x-.2"/>
                                          </p:val>
                                        </p:tav>
                                        <p:tav tm="100000">
                                          <p:val>
                                            <p:strVal val="#ppt_x"/>
                                          </p:val>
                                        </p:tav>
                                      </p:tavLst>
                                    </p:anim>
                                    <p:anim calcmode="lin" valueType="num">
                                      <p:cBhvr>
                                        <p:cTn id="28" dur="500" fill="hold"/>
                                        <p:tgtEl>
                                          <p:spTgt spid="217091">
                                            <p:bg/>
                                          </p:spTgt>
                                        </p:tgtEl>
                                        <p:attrNameLst>
                                          <p:attrName>ppt_y</p:attrName>
                                        </p:attrNameLst>
                                      </p:cBhvr>
                                      <p:tavLst>
                                        <p:tav tm="0">
                                          <p:val>
                                            <p:strVal val="#ppt_y"/>
                                          </p:val>
                                        </p:tav>
                                        <p:tav tm="100000">
                                          <p:val>
                                            <p:strVal val="#ppt_y"/>
                                          </p:val>
                                        </p:tav>
                                      </p:tavLst>
                                    </p:anim>
                                    <p:animEffect transition="in" filter="fade">
                                      <p:cBhvr>
                                        <p:cTn id="29" dur="500"/>
                                        <p:tgtEl>
                                          <p:spTgt spid="217091">
                                            <p:bg/>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217091">
                                            <p:txEl>
                                              <p:pRg st="0" end="0"/>
                                            </p:txEl>
                                          </p:spTgt>
                                        </p:tgtEl>
                                        <p:attrNameLst>
                                          <p:attrName>style.visibility</p:attrName>
                                        </p:attrNameLst>
                                      </p:cBhvr>
                                      <p:to>
                                        <p:strVal val="visible"/>
                                      </p:to>
                                    </p:set>
                                    <p:anim calcmode="lin" valueType="num">
                                      <p:cBhvr>
                                        <p:cTn id="34" dur="500" fill="hold"/>
                                        <p:tgtEl>
                                          <p:spTgt spid="217091">
                                            <p:txEl>
                                              <p:pRg st="0" end="0"/>
                                            </p:txEl>
                                          </p:spTgt>
                                        </p:tgtEl>
                                        <p:attrNameLst>
                                          <p:attrName>ppt_w</p:attrName>
                                        </p:attrNameLst>
                                      </p:cBhvr>
                                      <p:tavLst>
                                        <p:tav tm="0">
                                          <p:val>
                                            <p:strVal val="#ppt_w*0.05"/>
                                          </p:val>
                                        </p:tav>
                                        <p:tav tm="100000">
                                          <p:val>
                                            <p:strVal val="#ppt_w"/>
                                          </p:val>
                                        </p:tav>
                                      </p:tavLst>
                                    </p:anim>
                                    <p:anim calcmode="lin" valueType="num">
                                      <p:cBhvr>
                                        <p:cTn id="35" dur="500" fill="hold"/>
                                        <p:tgtEl>
                                          <p:spTgt spid="217091">
                                            <p:txEl>
                                              <p:pRg st="0" end="0"/>
                                            </p:txEl>
                                          </p:spTgt>
                                        </p:tgtEl>
                                        <p:attrNameLst>
                                          <p:attrName>ppt_h</p:attrName>
                                        </p:attrNameLst>
                                      </p:cBhvr>
                                      <p:tavLst>
                                        <p:tav tm="0">
                                          <p:val>
                                            <p:strVal val="#ppt_h"/>
                                          </p:val>
                                        </p:tav>
                                        <p:tav tm="100000">
                                          <p:val>
                                            <p:strVal val="#ppt_h"/>
                                          </p:val>
                                        </p:tav>
                                      </p:tavLst>
                                    </p:anim>
                                    <p:anim calcmode="lin" valueType="num">
                                      <p:cBhvr>
                                        <p:cTn id="36" dur="500" fill="hold"/>
                                        <p:tgtEl>
                                          <p:spTgt spid="217091">
                                            <p:txEl>
                                              <p:pRg st="0" end="0"/>
                                            </p:txEl>
                                          </p:spTgt>
                                        </p:tgtEl>
                                        <p:attrNameLst>
                                          <p:attrName>ppt_x</p:attrName>
                                        </p:attrNameLst>
                                      </p:cBhvr>
                                      <p:tavLst>
                                        <p:tav tm="0">
                                          <p:val>
                                            <p:strVal val="#ppt_x-.2"/>
                                          </p:val>
                                        </p:tav>
                                        <p:tav tm="100000">
                                          <p:val>
                                            <p:strVal val="#ppt_x"/>
                                          </p:val>
                                        </p:tav>
                                      </p:tavLst>
                                    </p:anim>
                                    <p:anim calcmode="lin" valueType="num">
                                      <p:cBhvr>
                                        <p:cTn id="37" dur="500" fill="hold"/>
                                        <p:tgtEl>
                                          <p:spTgt spid="217091">
                                            <p:txEl>
                                              <p:pRg st="0" end="0"/>
                                            </p:txEl>
                                          </p:spTgt>
                                        </p:tgtEl>
                                        <p:attrNameLst>
                                          <p:attrName>ppt_y</p:attrName>
                                        </p:attrNameLst>
                                      </p:cBhvr>
                                      <p:tavLst>
                                        <p:tav tm="0">
                                          <p:val>
                                            <p:strVal val="#ppt_y"/>
                                          </p:val>
                                        </p:tav>
                                        <p:tav tm="100000">
                                          <p:val>
                                            <p:strVal val="#ppt_y"/>
                                          </p:val>
                                        </p:tav>
                                      </p:tavLst>
                                    </p:anim>
                                    <p:animEffect transition="in" filter="fade">
                                      <p:cBhvr>
                                        <p:cTn id="38" dur="500"/>
                                        <p:tgtEl>
                                          <p:spTgt spid="217091">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4" presetClass="entr" presetSubtype="0" accel="100000" fill="hold" grpId="0" nodeType="clickEffect">
                                  <p:stCondLst>
                                    <p:cond delay="0"/>
                                  </p:stCondLst>
                                  <p:childTnLst>
                                    <p:set>
                                      <p:cBhvr>
                                        <p:cTn id="42" dur="1" fill="hold">
                                          <p:stCondLst>
                                            <p:cond delay="0"/>
                                          </p:stCondLst>
                                        </p:cTn>
                                        <p:tgtEl>
                                          <p:spTgt spid="217091">
                                            <p:txEl>
                                              <p:pRg st="1" end="1"/>
                                            </p:txEl>
                                          </p:spTgt>
                                        </p:tgtEl>
                                        <p:attrNameLst>
                                          <p:attrName>style.visibility</p:attrName>
                                        </p:attrNameLst>
                                      </p:cBhvr>
                                      <p:to>
                                        <p:strVal val="visible"/>
                                      </p:to>
                                    </p:set>
                                    <p:anim calcmode="lin" valueType="num">
                                      <p:cBhvr>
                                        <p:cTn id="43" dur="500" fill="hold"/>
                                        <p:tgtEl>
                                          <p:spTgt spid="217091">
                                            <p:txEl>
                                              <p:pRg st="1" end="1"/>
                                            </p:txEl>
                                          </p:spTgt>
                                        </p:tgtEl>
                                        <p:attrNameLst>
                                          <p:attrName>ppt_w</p:attrName>
                                        </p:attrNameLst>
                                      </p:cBhvr>
                                      <p:tavLst>
                                        <p:tav tm="0">
                                          <p:val>
                                            <p:strVal val="#ppt_w*0.05"/>
                                          </p:val>
                                        </p:tav>
                                        <p:tav tm="100000">
                                          <p:val>
                                            <p:strVal val="#ppt_w"/>
                                          </p:val>
                                        </p:tav>
                                      </p:tavLst>
                                    </p:anim>
                                    <p:anim calcmode="lin" valueType="num">
                                      <p:cBhvr>
                                        <p:cTn id="44" dur="500" fill="hold"/>
                                        <p:tgtEl>
                                          <p:spTgt spid="217091">
                                            <p:txEl>
                                              <p:pRg st="1" end="1"/>
                                            </p:txEl>
                                          </p:spTgt>
                                        </p:tgtEl>
                                        <p:attrNameLst>
                                          <p:attrName>ppt_h</p:attrName>
                                        </p:attrNameLst>
                                      </p:cBhvr>
                                      <p:tavLst>
                                        <p:tav tm="0">
                                          <p:val>
                                            <p:strVal val="#ppt_h"/>
                                          </p:val>
                                        </p:tav>
                                        <p:tav tm="100000">
                                          <p:val>
                                            <p:strVal val="#ppt_h"/>
                                          </p:val>
                                        </p:tav>
                                      </p:tavLst>
                                    </p:anim>
                                    <p:anim calcmode="lin" valueType="num">
                                      <p:cBhvr>
                                        <p:cTn id="45" dur="500" fill="hold"/>
                                        <p:tgtEl>
                                          <p:spTgt spid="217091">
                                            <p:txEl>
                                              <p:pRg st="1" end="1"/>
                                            </p:txEl>
                                          </p:spTgt>
                                        </p:tgtEl>
                                        <p:attrNameLst>
                                          <p:attrName>ppt_x</p:attrName>
                                        </p:attrNameLst>
                                      </p:cBhvr>
                                      <p:tavLst>
                                        <p:tav tm="0">
                                          <p:val>
                                            <p:strVal val="#ppt_x-.2"/>
                                          </p:val>
                                        </p:tav>
                                        <p:tav tm="100000">
                                          <p:val>
                                            <p:strVal val="#ppt_x"/>
                                          </p:val>
                                        </p:tav>
                                      </p:tavLst>
                                    </p:anim>
                                    <p:anim calcmode="lin" valueType="num">
                                      <p:cBhvr>
                                        <p:cTn id="46" dur="500" fill="hold"/>
                                        <p:tgtEl>
                                          <p:spTgt spid="217091">
                                            <p:txEl>
                                              <p:pRg st="1" end="1"/>
                                            </p:txEl>
                                          </p:spTgt>
                                        </p:tgtEl>
                                        <p:attrNameLst>
                                          <p:attrName>ppt_y</p:attrName>
                                        </p:attrNameLst>
                                      </p:cBhvr>
                                      <p:tavLst>
                                        <p:tav tm="0">
                                          <p:val>
                                            <p:strVal val="#ppt_y"/>
                                          </p:val>
                                        </p:tav>
                                        <p:tav tm="100000">
                                          <p:val>
                                            <p:strVal val="#ppt_y"/>
                                          </p:val>
                                        </p:tav>
                                      </p:tavLst>
                                    </p:anim>
                                    <p:animEffect transition="in" filter="fade">
                                      <p:cBhvr>
                                        <p:cTn id="47" dur="500"/>
                                        <p:tgtEl>
                                          <p:spTgt spid="217091">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4" presetClass="entr" presetSubtype="0" accel="100000" fill="hold" grpId="0" nodeType="clickEffect">
                                  <p:stCondLst>
                                    <p:cond delay="0"/>
                                  </p:stCondLst>
                                  <p:childTnLst>
                                    <p:set>
                                      <p:cBhvr>
                                        <p:cTn id="51" dur="1" fill="hold">
                                          <p:stCondLst>
                                            <p:cond delay="0"/>
                                          </p:stCondLst>
                                        </p:cTn>
                                        <p:tgtEl>
                                          <p:spTgt spid="217091">
                                            <p:txEl>
                                              <p:pRg st="3" end="3"/>
                                            </p:txEl>
                                          </p:spTgt>
                                        </p:tgtEl>
                                        <p:attrNameLst>
                                          <p:attrName>style.visibility</p:attrName>
                                        </p:attrNameLst>
                                      </p:cBhvr>
                                      <p:to>
                                        <p:strVal val="visible"/>
                                      </p:to>
                                    </p:set>
                                    <p:anim calcmode="lin" valueType="num">
                                      <p:cBhvr>
                                        <p:cTn id="52" dur="500" fill="hold"/>
                                        <p:tgtEl>
                                          <p:spTgt spid="217091">
                                            <p:txEl>
                                              <p:pRg st="3" end="3"/>
                                            </p:txEl>
                                          </p:spTgt>
                                        </p:tgtEl>
                                        <p:attrNameLst>
                                          <p:attrName>ppt_w</p:attrName>
                                        </p:attrNameLst>
                                      </p:cBhvr>
                                      <p:tavLst>
                                        <p:tav tm="0">
                                          <p:val>
                                            <p:strVal val="#ppt_w*0.05"/>
                                          </p:val>
                                        </p:tav>
                                        <p:tav tm="100000">
                                          <p:val>
                                            <p:strVal val="#ppt_w"/>
                                          </p:val>
                                        </p:tav>
                                      </p:tavLst>
                                    </p:anim>
                                    <p:anim calcmode="lin" valueType="num">
                                      <p:cBhvr>
                                        <p:cTn id="53" dur="500" fill="hold"/>
                                        <p:tgtEl>
                                          <p:spTgt spid="217091">
                                            <p:txEl>
                                              <p:pRg st="3" end="3"/>
                                            </p:txEl>
                                          </p:spTgt>
                                        </p:tgtEl>
                                        <p:attrNameLst>
                                          <p:attrName>ppt_h</p:attrName>
                                        </p:attrNameLst>
                                      </p:cBhvr>
                                      <p:tavLst>
                                        <p:tav tm="0">
                                          <p:val>
                                            <p:strVal val="#ppt_h"/>
                                          </p:val>
                                        </p:tav>
                                        <p:tav tm="100000">
                                          <p:val>
                                            <p:strVal val="#ppt_h"/>
                                          </p:val>
                                        </p:tav>
                                      </p:tavLst>
                                    </p:anim>
                                    <p:anim calcmode="lin" valueType="num">
                                      <p:cBhvr>
                                        <p:cTn id="54" dur="500" fill="hold"/>
                                        <p:tgtEl>
                                          <p:spTgt spid="217091">
                                            <p:txEl>
                                              <p:pRg st="3" end="3"/>
                                            </p:txEl>
                                          </p:spTgt>
                                        </p:tgtEl>
                                        <p:attrNameLst>
                                          <p:attrName>ppt_x</p:attrName>
                                        </p:attrNameLst>
                                      </p:cBhvr>
                                      <p:tavLst>
                                        <p:tav tm="0">
                                          <p:val>
                                            <p:strVal val="#ppt_x-.2"/>
                                          </p:val>
                                        </p:tav>
                                        <p:tav tm="100000">
                                          <p:val>
                                            <p:strVal val="#ppt_x"/>
                                          </p:val>
                                        </p:tav>
                                      </p:tavLst>
                                    </p:anim>
                                    <p:anim calcmode="lin" valueType="num">
                                      <p:cBhvr>
                                        <p:cTn id="55" dur="500" fill="hold"/>
                                        <p:tgtEl>
                                          <p:spTgt spid="217091">
                                            <p:txEl>
                                              <p:pRg st="3" end="3"/>
                                            </p:txEl>
                                          </p:spTgt>
                                        </p:tgtEl>
                                        <p:attrNameLst>
                                          <p:attrName>ppt_y</p:attrName>
                                        </p:attrNameLst>
                                      </p:cBhvr>
                                      <p:tavLst>
                                        <p:tav tm="0">
                                          <p:val>
                                            <p:strVal val="#ppt_y"/>
                                          </p:val>
                                        </p:tav>
                                        <p:tav tm="100000">
                                          <p:val>
                                            <p:strVal val="#ppt_y"/>
                                          </p:val>
                                        </p:tav>
                                      </p:tavLst>
                                    </p:anim>
                                    <p:animEffect transition="in" filter="fade">
                                      <p:cBhvr>
                                        <p:cTn id="56" dur="500"/>
                                        <p:tgtEl>
                                          <p:spTgt spid="217091">
                                            <p:txEl>
                                              <p:pRg st="3" end="3"/>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4" presetClass="entr" presetSubtype="0" accel="100000" fill="hold" grpId="0" nodeType="clickEffect">
                                  <p:stCondLst>
                                    <p:cond delay="0"/>
                                  </p:stCondLst>
                                  <p:childTnLst>
                                    <p:set>
                                      <p:cBhvr>
                                        <p:cTn id="60" dur="1" fill="hold">
                                          <p:stCondLst>
                                            <p:cond delay="0"/>
                                          </p:stCondLst>
                                        </p:cTn>
                                        <p:tgtEl>
                                          <p:spTgt spid="217091">
                                            <p:txEl>
                                              <p:pRg st="4" end="4"/>
                                            </p:txEl>
                                          </p:spTgt>
                                        </p:tgtEl>
                                        <p:attrNameLst>
                                          <p:attrName>style.visibility</p:attrName>
                                        </p:attrNameLst>
                                      </p:cBhvr>
                                      <p:to>
                                        <p:strVal val="visible"/>
                                      </p:to>
                                    </p:set>
                                    <p:anim calcmode="lin" valueType="num">
                                      <p:cBhvr>
                                        <p:cTn id="61" dur="500" fill="hold"/>
                                        <p:tgtEl>
                                          <p:spTgt spid="217091">
                                            <p:txEl>
                                              <p:pRg st="4" end="4"/>
                                            </p:txEl>
                                          </p:spTgt>
                                        </p:tgtEl>
                                        <p:attrNameLst>
                                          <p:attrName>ppt_w</p:attrName>
                                        </p:attrNameLst>
                                      </p:cBhvr>
                                      <p:tavLst>
                                        <p:tav tm="0">
                                          <p:val>
                                            <p:strVal val="#ppt_w*0.05"/>
                                          </p:val>
                                        </p:tav>
                                        <p:tav tm="100000">
                                          <p:val>
                                            <p:strVal val="#ppt_w"/>
                                          </p:val>
                                        </p:tav>
                                      </p:tavLst>
                                    </p:anim>
                                    <p:anim calcmode="lin" valueType="num">
                                      <p:cBhvr>
                                        <p:cTn id="62" dur="500" fill="hold"/>
                                        <p:tgtEl>
                                          <p:spTgt spid="217091">
                                            <p:txEl>
                                              <p:pRg st="4" end="4"/>
                                            </p:txEl>
                                          </p:spTgt>
                                        </p:tgtEl>
                                        <p:attrNameLst>
                                          <p:attrName>ppt_h</p:attrName>
                                        </p:attrNameLst>
                                      </p:cBhvr>
                                      <p:tavLst>
                                        <p:tav tm="0">
                                          <p:val>
                                            <p:strVal val="#ppt_h"/>
                                          </p:val>
                                        </p:tav>
                                        <p:tav tm="100000">
                                          <p:val>
                                            <p:strVal val="#ppt_h"/>
                                          </p:val>
                                        </p:tav>
                                      </p:tavLst>
                                    </p:anim>
                                    <p:anim calcmode="lin" valueType="num">
                                      <p:cBhvr>
                                        <p:cTn id="63" dur="500" fill="hold"/>
                                        <p:tgtEl>
                                          <p:spTgt spid="217091">
                                            <p:txEl>
                                              <p:pRg st="4" end="4"/>
                                            </p:txEl>
                                          </p:spTgt>
                                        </p:tgtEl>
                                        <p:attrNameLst>
                                          <p:attrName>ppt_x</p:attrName>
                                        </p:attrNameLst>
                                      </p:cBhvr>
                                      <p:tavLst>
                                        <p:tav tm="0">
                                          <p:val>
                                            <p:strVal val="#ppt_x-.2"/>
                                          </p:val>
                                        </p:tav>
                                        <p:tav tm="100000">
                                          <p:val>
                                            <p:strVal val="#ppt_x"/>
                                          </p:val>
                                        </p:tav>
                                      </p:tavLst>
                                    </p:anim>
                                    <p:anim calcmode="lin" valueType="num">
                                      <p:cBhvr>
                                        <p:cTn id="64" dur="500" fill="hold"/>
                                        <p:tgtEl>
                                          <p:spTgt spid="217091">
                                            <p:txEl>
                                              <p:pRg st="4" end="4"/>
                                            </p:txEl>
                                          </p:spTgt>
                                        </p:tgtEl>
                                        <p:attrNameLst>
                                          <p:attrName>ppt_y</p:attrName>
                                        </p:attrNameLst>
                                      </p:cBhvr>
                                      <p:tavLst>
                                        <p:tav tm="0">
                                          <p:val>
                                            <p:strVal val="#ppt_y"/>
                                          </p:val>
                                        </p:tav>
                                        <p:tav tm="100000">
                                          <p:val>
                                            <p:strVal val="#ppt_y"/>
                                          </p:val>
                                        </p:tav>
                                      </p:tavLst>
                                    </p:anim>
                                    <p:animEffect transition="in" filter="fade">
                                      <p:cBhvr>
                                        <p:cTn id="65" dur="500"/>
                                        <p:tgtEl>
                                          <p:spTgt spid="217091">
                                            <p:txEl>
                                              <p:pRg st="4" end="4"/>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4" presetClass="entr" presetSubtype="0" accel="100000" fill="hold" grpId="0" nodeType="clickEffect">
                                  <p:stCondLst>
                                    <p:cond delay="0"/>
                                  </p:stCondLst>
                                  <p:childTnLst>
                                    <p:set>
                                      <p:cBhvr>
                                        <p:cTn id="69" dur="1" fill="hold">
                                          <p:stCondLst>
                                            <p:cond delay="0"/>
                                          </p:stCondLst>
                                        </p:cTn>
                                        <p:tgtEl>
                                          <p:spTgt spid="217091">
                                            <p:txEl>
                                              <p:pRg st="5" end="5"/>
                                            </p:txEl>
                                          </p:spTgt>
                                        </p:tgtEl>
                                        <p:attrNameLst>
                                          <p:attrName>style.visibility</p:attrName>
                                        </p:attrNameLst>
                                      </p:cBhvr>
                                      <p:to>
                                        <p:strVal val="visible"/>
                                      </p:to>
                                    </p:set>
                                    <p:anim calcmode="lin" valueType="num">
                                      <p:cBhvr>
                                        <p:cTn id="70" dur="500" fill="hold"/>
                                        <p:tgtEl>
                                          <p:spTgt spid="217091">
                                            <p:txEl>
                                              <p:pRg st="5" end="5"/>
                                            </p:txEl>
                                          </p:spTgt>
                                        </p:tgtEl>
                                        <p:attrNameLst>
                                          <p:attrName>ppt_w</p:attrName>
                                        </p:attrNameLst>
                                      </p:cBhvr>
                                      <p:tavLst>
                                        <p:tav tm="0">
                                          <p:val>
                                            <p:strVal val="#ppt_w*0.05"/>
                                          </p:val>
                                        </p:tav>
                                        <p:tav tm="100000">
                                          <p:val>
                                            <p:strVal val="#ppt_w"/>
                                          </p:val>
                                        </p:tav>
                                      </p:tavLst>
                                    </p:anim>
                                    <p:anim calcmode="lin" valueType="num">
                                      <p:cBhvr>
                                        <p:cTn id="71" dur="500" fill="hold"/>
                                        <p:tgtEl>
                                          <p:spTgt spid="217091">
                                            <p:txEl>
                                              <p:pRg st="5" end="5"/>
                                            </p:txEl>
                                          </p:spTgt>
                                        </p:tgtEl>
                                        <p:attrNameLst>
                                          <p:attrName>ppt_h</p:attrName>
                                        </p:attrNameLst>
                                      </p:cBhvr>
                                      <p:tavLst>
                                        <p:tav tm="0">
                                          <p:val>
                                            <p:strVal val="#ppt_h"/>
                                          </p:val>
                                        </p:tav>
                                        <p:tav tm="100000">
                                          <p:val>
                                            <p:strVal val="#ppt_h"/>
                                          </p:val>
                                        </p:tav>
                                      </p:tavLst>
                                    </p:anim>
                                    <p:anim calcmode="lin" valueType="num">
                                      <p:cBhvr>
                                        <p:cTn id="72" dur="500" fill="hold"/>
                                        <p:tgtEl>
                                          <p:spTgt spid="217091">
                                            <p:txEl>
                                              <p:pRg st="5" end="5"/>
                                            </p:txEl>
                                          </p:spTgt>
                                        </p:tgtEl>
                                        <p:attrNameLst>
                                          <p:attrName>ppt_x</p:attrName>
                                        </p:attrNameLst>
                                      </p:cBhvr>
                                      <p:tavLst>
                                        <p:tav tm="0">
                                          <p:val>
                                            <p:strVal val="#ppt_x-.2"/>
                                          </p:val>
                                        </p:tav>
                                        <p:tav tm="100000">
                                          <p:val>
                                            <p:strVal val="#ppt_x"/>
                                          </p:val>
                                        </p:tav>
                                      </p:tavLst>
                                    </p:anim>
                                    <p:anim calcmode="lin" valueType="num">
                                      <p:cBhvr>
                                        <p:cTn id="73" dur="500" fill="hold"/>
                                        <p:tgtEl>
                                          <p:spTgt spid="217091">
                                            <p:txEl>
                                              <p:pRg st="5" end="5"/>
                                            </p:txEl>
                                          </p:spTgt>
                                        </p:tgtEl>
                                        <p:attrNameLst>
                                          <p:attrName>ppt_y</p:attrName>
                                        </p:attrNameLst>
                                      </p:cBhvr>
                                      <p:tavLst>
                                        <p:tav tm="0">
                                          <p:val>
                                            <p:strVal val="#ppt_y"/>
                                          </p:val>
                                        </p:tav>
                                        <p:tav tm="100000">
                                          <p:val>
                                            <p:strVal val="#ppt_y"/>
                                          </p:val>
                                        </p:tav>
                                      </p:tavLst>
                                    </p:anim>
                                    <p:animEffect transition="in" filter="fade">
                                      <p:cBhvr>
                                        <p:cTn id="74" dur="500"/>
                                        <p:tgtEl>
                                          <p:spTgt spid="217091">
                                            <p:txEl>
                                              <p:pRg st="5" end="5"/>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54" presetClass="entr" presetSubtype="0" accel="100000" fill="hold" grpId="0" nodeType="clickEffect">
                                  <p:stCondLst>
                                    <p:cond delay="0"/>
                                  </p:stCondLst>
                                  <p:childTnLst>
                                    <p:set>
                                      <p:cBhvr>
                                        <p:cTn id="78" dur="1" fill="hold">
                                          <p:stCondLst>
                                            <p:cond delay="0"/>
                                          </p:stCondLst>
                                        </p:cTn>
                                        <p:tgtEl>
                                          <p:spTgt spid="217091">
                                            <p:txEl>
                                              <p:pRg st="6" end="6"/>
                                            </p:txEl>
                                          </p:spTgt>
                                        </p:tgtEl>
                                        <p:attrNameLst>
                                          <p:attrName>style.visibility</p:attrName>
                                        </p:attrNameLst>
                                      </p:cBhvr>
                                      <p:to>
                                        <p:strVal val="visible"/>
                                      </p:to>
                                    </p:set>
                                    <p:anim calcmode="lin" valueType="num">
                                      <p:cBhvr>
                                        <p:cTn id="79" dur="500" fill="hold"/>
                                        <p:tgtEl>
                                          <p:spTgt spid="217091">
                                            <p:txEl>
                                              <p:pRg st="6" end="6"/>
                                            </p:txEl>
                                          </p:spTgt>
                                        </p:tgtEl>
                                        <p:attrNameLst>
                                          <p:attrName>ppt_w</p:attrName>
                                        </p:attrNameLst>
                                      </p:cBhvr>
                                      <p:tavLst>
                                        <p:tav tm="0">
                                          <p:val>
                                            <p:strVal val="#ppt_w*0.05"/>
                                          </p:val>
                                        </p:tav>
                                        <p:tav tm="100000">
                                          <p:val>
                                            <p:strVal val="#ppt_w"/>
                                          </p:val>
                                        </p:tav>
                                      </p:tavLst>
                                    </p:anim>
                                    <p:anim calcmode="lin" valueType="num">
                                      <p:cBhvr>
                                        <p:cTn id="80" dur="500" fill="hold"/>
                                        <p:tgtEl>
                                          <p:spTgt spid="217091">
                                            <p:txEl>
                                              <p:pRg st="6" end="6"/>
                                            </p:txEl>
                                          </p:spTgt>
                                        </p:tgtEl>
                                        <p:attrNameLst>
                                          <p:attrName>ppt_h</p:attrName>
                                        </p:attrNameLst>
                                      </p:cBhvr>
                                      <p:tavLst>
                                        <p:tav tm="0">
                                          <p:val>
                                            <p:strVal val="#ppt_h"/>
                                          </p:val>
                                        </p:tav>
                                        <p:tav tm="100000">
                                          <p:val>
                                            <p:strVal val="#ppt_h"/>
                                          </p:val>
                                        </p:tav>
                                      </p:tavLst>
                                    </p:anim>
                                    <p:anim calcmode="lin" valueType="num">
                                      <p:cBhvr>
                                        <p:cTn id="81" dur="500" fill="hold"/>
                                        <p:tgtEl>
                                          <p:spTgt spid="217091">
                                            <p:txEl>
                                              <p:pRg st="6" end="6"/>
                                            </p:txEl>
                                          </p:spTgt>
                                        </p:tgtEl>
                                        <p:attrNameLst>
                                          <p:attrName>ppt_x</p:attrName>
                                        </p:attrNameLst>
                                      </p:cBhvr>
                                      <p:tavLst>
                                        <p:tav tm="0">
                                          <p:val>
                                            <p:strVal val="#ppt_x-.2"/>
                                          </p:val>
                                        </p:tav>
                                        <p:tav tm="100000">
                                          <p:val>
                                            <p:strVal val="#ppt_x"/>
                                          </p:val>
                                        </p:tav>
                                      </p:tavLst>
                                    </p:anim>
                                    <p:anim calcmode="lin" valueType="num">
                                      <p:cBhvr>
                                        <p:cTn id="82" dur="500" fill="hold"/>
                                        <p:tgtEl>
                                          <p:spTgt spid="217091">
                                            <p:txEl>
                                              <p:pRg st="6" end="6"/>
                                            </p:txEl>
                                          </p:spTgt>
                                        </p:tgtEl>
                                        <p:attrNameLst>
                                          <p:attrName>ppt_y</p:attrName>
                                        </p:attrNameLst>
                                      </p:cBhvr>
                                      <p:tavLst>
                                        <p:tav tm="0">
                                          <p:val>
                                            <p:strVal val="#ppt_y"/>
                                          </p:val>
                                        </p:tav>
                                        <p:tav tm="100000">
                                          <p:val>
                                            <p:strVal val="#ppt_y"/>
                                          </p:val>
                                        </p:tav>
                                      </p:tavLst>
                                    </p:anim>
                                    <p:animEffect transition="in" filter="fade">
                                      <p:cBhvr>
                                        <p:cTn id="83" dur="500"/>
                                        <p:tgtEl>
                                          <p:spTgt spid="217091">
                                            <p:txEl>
                                              <p:pRg st="6" end="6"/>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54" presetClass="entr" presetSubtype="0" accel="100000" fill="hold" grpId="0" nodeType="clickEffect">
                                  <p:stCondLst>
                                    <p:cond delay="0"/>
                                  </p:stCondLst>
                                  <p:childTnLst>
                                    <p:set>
                                      <p:cBhvr>
                                        <p:cTn id="87" dur="1" fill="hold">
                                          <p:stCondLst>
                                            <p:cond delay="0"/>
                                          </p:stCondLst>
                                        </p:cTn>
                                        <p:tgtEl>
                                          <p:spTgt spid="217091">
                                            <p:txEl>
                                              <p:pRg st="7" end="7"/>
                                            </p:txEl>
                                          </p:spTgt>
                                        </p:tgtEl>
                                        <p:attrNameLst>
                                          <p:attrName>style.visibility</p:attrName>
                                        </p:attrNameLst>
                                      </p:cBhvr>
                                      <p:to>
                                        <p:strVal val="visible"/>
                                      </p:to>
                                    </p:set>
                                    <p:anim calcmode="lin" valueType="num">
                                      <p:cBhvr>
                                        <p:cTn id="88" dur="500" fill="hold"/>
                                        <p:tgtEl>
                                          <p:spTgt spid="217091">
                                            <p:txEl>
                                              <p:pRg st="7" end="7"/>
                                            </p:txEl>
                                          </p:spTgt>
                                        </p:tgtEl>
                                        <p:attrNameLst>
                                          <p:attrName>ppt_w</p:attrName>
                                        </p:attrNameLst>
                                      </p:cBhvr>
                                      <p:tavLst>
                                        <p:tav tm="0">
                                          <p:val>
                                            <p:strVal val="#ppt_w*0.05"/>
                                          </p:val>
                                        </p:tav>
                                        <p:tav tm="100000">
                                          <p:val>
                                            <p:strVal val="#ppt_w"/>
                                          </p:val>
                                        </p:tav>
                                      </p:tavLst>
                                    </p:anim>
                                    <p:anim calcmode="lin" valueType="num">
                                      <p:cBhvr>
                                        <p:cTn id="89" dur="500" fill="hold"/>
                                        <p:tgtEl>
                                          <p:spTgt spid="217091">
                                            <p:txEl>
                                              <p:pRg st="7" end="7"/>
                                            </p:txEl>
                                          </p:spTgt>
                                        </p:tgtEl>
                                        <p:attrNameLst>
                                          <p:attrName>ppt_h</p:attrName>
                                        </p:attrNameLst>
                                      </p:cBhvr>
                                      <p:tavLst>
                                        <p:tav tm="0">
                                          <p:val>
                                            <p:strVal val="#ppt_h"/>
                                          </p:val>
                                        </p:tav>
                                        <p:tav tm="100000">
                                          <p:val>
                                            <p:strVal val="#ppt_h"/>
                                          </p:val>
                                        </p:tav>
                                      </p:tavLst>
                                    </p:anim>
                                    <p:anim calcmode="lin" valueType="num">
                                      <p:cBhvr>
                                        <p:cTn id="90" dur="500" fill="hold"/>
                                        <p:tgtEl>
                                          <p:spTgt spid="217091">
                                            <p:txEl>
                                              <p:pRg st="7" end="7"/>
                                            </p:txEl>
                                          </p:spTgt>
                                        </p:tgtEl>
                                        <p:attrNameLst>
                                          <p:attrName>ppt_x</p:attrName>
                                        </p:attrNameLst>
                                      </p:cBhvr>
                                      <p:tavLst>
                                        <p:tav tm="0">
                                          <p:val>
                                            <p:strVal val="#ppt_x-.2"/>
                                          </p:val>
                                        </p:tav>
                                        <p:tav tm="100000">
                                          <p:val>
                                            <p:strVal val="#ppt_x"/>
                                          </p:val>
                                        </p:tav>
                                      </p:tavLst>
                                    </p:anim>
                                    <p:anim calcmode="lin" valueType="num">
                                      <p:cBhvr>
                                        <p:cTn id="91" dur="500" fill="hold"/>
                                        <p:tgtEl>
                                          <p:spTgt spid="217091">
                                            <p:txEl>
                                              <p:pRg st="7" end="7"/>
                                            </p:txEl>
                                          </p:spTgt>
                                        </p:tgtEl>
                                        <p:attrNameLst>
                                          <p:attrName>ppt_y</p:attrName>
                                        </p:attrNameLst>
                                      </p:cBhvr>
                                      <p:tavLst>
                                        <p:tav tm="0">
                                          <p:val>
                                            <p:strVal val="#ppt_y"/>
                                          </p:val>
                                        </p:tav>
                                        <p:tav tm="100000">
                                          <p:val>
                                            <p:strVal val="#ppt_y"/>
                                          </p:val>
                                        </p:tav>
                                      </p:tavLst>
                                    </p:anim>
                                    <p:animEffect transition="in" filter="fade">
                                      <p:cBhvr>
                                        <p:cTn id="92" dur="500"/>
                                        <p:tgtEl>
                                          <p:spTgt spid="217091">
                                            <p:txEl>
                                              <p:pRg st="7" end="7"/>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54" presetClass="entr" presetSubtype="0" accel="100000" fill="hold" grpId="0" nodeType="clickEffect">
                                  <p:stCondLst>
                                    <p:cond delay="0"/>
                                  </p:stCondLst>
                                  <p:childTnLst>
                                    <p:set>
                                      <p:cBhvr>
                                        <p:cTn id="96" dur="1" fill="hold">
                                          <p:stCondLst>
                                            <p:cond delay="0"/>
                                          </p:stCondLst>
                                        </p:cTn>
                                        <p:tgtEl>
                                          <p:spTgt spid="217091">
                                            <p:txEl>
                                              <p:pRg st="8" end="8"/>
                                            </p:txEl>
                                          </p:spTgt>
                                        </p:tgtEl>
                                        <p:attrNameLst>
                                          <p:attrName>style.visibility</p:attrName>
                                        </p:attrNameLst>
                                      </p:cBhvr>
                                      <p:to>
                                        <p:strVal val="visible"/>
                                      </p:to>
                                    </p:set>
                                    <p:anim calcmode="lin" valueType="num">
                                      <p:cBhvr>
                                        <p:cTn id="97" dur="500" fill="hold"/>
                                        <p:tgtEl>
                                          <p:spTgt spid="217091">
                                            <p:txEl>
                                              <p:pRg st="8" end="8"/>
                                            </p:txEl>
                                          </p:spTgt>
                                        </p:tgtEl>
                                        <p:attrNameLst>
                                          <p:attrName>ppt_w</p:attrName>
                                        </p:attrNameLst>
                                      </p:cBhvr>
                                      <p:tavLst>
                                        <p:tav tm="0">
                                          <p:val>
                                            <p:strVal val="#ppt_w*0.05"/>
                                          </p:val>
                                        </p:tav>
                                        <p:tav tm="100000">
                                          <p:val>
                                            <p:strVal val="#ppt_w"/>
                                          </p:val>
                                        </p:tav>
                                      </p:tavLst>
                                    </p:anim>
                                    <p:anim calcmode="lin" valueType="num">
                                      <p:cBhvr>
                                        <p:cTn id="98" dur="500" fill="hold"/>
                                        <p:tgtEl>
                                          <p:spTgt spid="217091">
                                            <p:txEl>
                                              <p:pRg st="8" end="8"/>
                                            </p:txEl>
                                          </p:spTgt>
                                        </p:tgtEl>
                                        <p:attrNameLst>
                                          <p:attrName>ppt_h</p:attrName>
                                        </p:attrNameLst>
                                      </p:cBhvr>
                                      <p:tavLst>
                                        <p:tav tm="0">
                                          <p:val>
                                            <p:strVal val="#ppt_h"/>
                                          </p:val>
                                        </p:tav>
                                        <p:tav tm="100000">
                                          <p:val>
                                            <p:strVal val="#ppt_h"/>
                                          </p:val>
                                        </p:tav>
                                      </p:tavLst>
                                    </p:anim>
                                    <p:anim calcmode="lin" valueType="num">
                                      <p:cBhvr>
                                        <p:cTn id="99" dur="500" fill="hold"/>
                                        <p:tgtEl>
                                          <p:spTgt spid="217091">
                                            <p:txEl>
                                              <p:pRg st="8" end="8"/>
                                            </p:txEl>
                                          </p:spTgt>
                                        </p:tgtEl>
                                        <p:attrNameLst>
                                          <p:attrName>ppt_x</p:attrName>
                                        </p:attrNameLst>
                                      </p:cBhvr>
                                      <p:tavLst>
                                        <p:tav tm="0">
                                          <p:val>
                                            <p:strVal val="#ppt_x-.2"/>
                                          </p:val>
                                        </p:tav>
                                        <p:tav tm="100000">
                                          <p:val>
                                            <p:strVal val="#ppt_x"/>
                                          </p:val>
                                        </p:tav>
                                      </p:tavLst>
                                    </p:anim>
                                    <p:anim calcmode="lin" valueType="num">
                                      <p:cBhvr>
                                        <p:cTn id="100" dur="500" fill="hold"/>
                                        <p:tgtEl>
                                          <p:spTgt spid="217091">
                                            <p:txEl>
                                              <p:pRg st="8" end="8"/>
                                            </p:txEl>
                                          </p:spTgt>
                                        </p:tgtEl>
                                        <p:attrNameLst>
                                          <p:attrName>ppt_y</p:attrName>
                                        </p:attrNameLst>
                                      </p:cBhvr>
                                      <p:tavLst>
                                        <p:tav tm="0">
                                          <p:val>
                                            <p:strVal val="#ppt_y"/>
                                          </p:val>
                                        </p:tav>
                                        <p:tav tm="100000">
                                          <p:val>
                                            <p:strVal val="#ppt_y"/>
                                          </p:val>
                                        </p:tav>
                                      </p:tavLst>
                                    </p:anim>
                                    <p:animEffect transition="in" filter="fade">
                                      <p:cBhvr>
                                        <p:cTn id="101" dur="500"/>
                                        <p:tgtEl>
                                          <p:spTgt spid="21709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0" grpId="0" animBg="1"/>
      <p:bldP spid="217091"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85800" y="228600"/>
            <a:ext cx="7620000" cy="911225"/>
          </a:xfrm>
          <a:solidFill>
            <a:srgbClr val="00FFFF"/>
          </a:solidFill>
        </p:spPr>
        <p:txBody>
          <a:bodyPr/>
          <a:lstStyle/>
          <a:p>
            <a:r>
              <a:rPr lang="es-ES" b="1"/>
              <a:t>CAMBIOS EN EDUCACIÓN</a:t>
            </a:r>
            <a:endParaRPr lang="es-ES"/>
          </a:p>
        </p:txBody>
      </p:sp>
      <p:sp>
        <p:nvSpPr>
          <p:cNvPr id="68611" name="Rectangle 3"/>
          <p:cNvSpPr>
            <a:spLocks noGrp="1" noChangeArrowheads="1"/>
          </p:cNvSpPr>
          <p:nvPr>
            <p:ph type="body" idx="1"/>
          </p:nvPr>
        </p:nvSpPr>
        <p:spPr>
          <a:xfrm>
            <a:off x="609600" y="1524000"/>
            <a:ext cx="7848600" cy="4953000"/>
          </a:xfrm>
          <a:solidFill>
            <a:srgbClr val="FFFF00"/>
          </a:solidFill>
        </p:spPr>
        <p:txBody>
          <a:bodyPr/>
          <a:lstStyle/>
          <a:p>
            <a:pPr>
              <a:lnSpc>
                <a:spcPct val="90000"/>
              </a:lnSpc>
            </a:pPr>
            <a:r>
              <a:rPr lang="es-ES" b="1" u="sng" dirty="0"/>
              <a:t>NECESARIO</a:t>
            </a:r>
            <a:r>
              <a:rPr lang="es-ES" b="1" dirty="0"/>
              <a:t>:</a:t>
            </a:r>
          </a:p>
          <a:p>
            <a:pPr marL="669925" lvl="1" indent="-325438">
              <a:lnSpc>
                <a:spcPct val="90000"/>
              </a:lnSpc>
            </a:pPr>
            <a:r>
              <a:rPr lang="es-ES" b="1" dirty="0"/>
              <a:t>NUEVAS DEMANDAS Y NECESIDADES EDUCATIVAS</a:t>
            </a:r>
          </a:p>
          <a:p>
            <a:pPr marL="669925" lvl="1" indent="-325438">
              <a:lnSpc>
                <a:spcPct val="90000"/>
              </a:lnSpc>
            </a:pPr>
            <a:r>
              <a:rPr lang="es-ES" b="1" dirty="0" smtClean="0"/>
              <a:t>MEJORAR LA </a:t>
            </a:r>
            <a:r>
              <a:rPr lang="es-ES" b="1" dirty="0"/>
              <a:t>CALIDAD DE LA ENSEÑANZA</a:t>
            </a:r>
          </a:p>
          <a:p>
            <a:pPr marL="669925" lvl="1" indent="-325438">
              <a:lnSpc>
                <a:spcPct val="90000"/>
              </a:lnSpc>
            </a:pPr>
            <a:endParaRPr lang="es-ES" b="1" dirty="0"/>
          </a:p>
          <a:p>
            <a:pPr>
              <a:lnSpc>
                <a:spcPct val="90000"/>
              </a:lnSpc>
            </a:pPr>
            <a:r>
              <a:rPr lang="es-ES" b="1" u="sng" dirty="0" smtClean="0"/>
              <a:t>PROPUESTAS</a:t>
            </a:r>
            <a:r>
              <a:rPr lang="es-ES" b="1" dirty="0" smtClean="0"/>
              <a:t>:</a:t>
            </a:r>
            <a:endParaRPr lang="es-ES" b="1" dirty="0"/>
          </a:p>
          <a:p>
            <a:pPr marL="669925" lvl="1" indent="-325438">
              <a:lnSpc>
                <a:spcPct val="90000"/>
              </a:lnSpc>
            </a:pPr>
            <a:r>
              <a:rPr lang="es-ES" b="1" dirty="0" smtClean="0"/>
              <a:t>NUEVO SISTEMA EDUCATIVO: </a:t>
            </a:r>
            <a:r>
              <a:rPr lang="es-ES" sz="3200" b="1" dirty="0" smtClean="0">
                <a:solidFill>
                  <a:srgbClr val="FF0000"/>
                </a:solidFill>
              </a:rPr>
              <a:t>UNO</a:t>
            </a:r>
            <a:endParaRPr lang="es-ES" sz="3200" b="1" dirty="0">
              <a:solidFill>
                <a:srgbClr val="FF0000"/>
              </a:solidFill>
            </a:endParaRPr>
          </a:p>
          <a:p>
            <a:pPr marL="669925" lvl="1" indent="-325438">
              <a:lnSpc>
                <a:spcPct val="90000"/>
              </a:lnSpc>
            </a:pPr>
            <a:r>
              <a:rPr lang="es-ES" b="1" dirty="0"/>
              <a:t>LA IMPORTANCIA DE </a:t>
            </a:r>
            <a:r>
              <a:rPr lang="es-ES" b="1" dirty="0" smtClean="0"/>
              <a:t>INGLÉS</a:t>
            </a:r>
            <a:endParaRPr lang="es-ES" b="1" dirty="0"/>
          </a:p>
          <a:p>
            <a:pPr marL="669925" lvl="1" indent="-325438">
              <a:lnSpc>
                <a:spcPct val="90000"/>
              </a:lnSpc>
            </a:pPr>
            <a:r>
              <a:rPr lang="es-ES" b="1" dirty="0"/>
              <a:t>UNA BASE DE COMPETENCIAS </a:t>
            </a:r>
          </a:p>
          <a:p>
            <a:pPr marL="669925" lvl="1" indent="-325438">
              <a:lnSpc>
                <a:spcPct val="90000"/>
              </a:lnSpc>
            </a:pPr>
            <a:r>
              <a:rPr lang="es-ES" b="1" dirty="0"/>
              <a:t> </a:t>
            </a: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7010400" y="5334000"/>
            <a:ext cx="1267460" cy="1011555"/>
          </a:xfrm>
          <a:prstGeom prst="rect">
            <a:avLst/>
          </a:prstGeom>
          <a:noFill/>
          <a:ln>
            <a:noFill/>
          </a:ln>
          <a:extLst/>
        </p:spPr>
      </p:pic>
    </p:spTree>
    <p:extLst>
      <p:ext uri="{BB962C8B-B14F-4D97-AF65-F5344CB8AC3E}">
        <p14:creationId xmlns:p14="http://schemas.microsoft.com/office/powerpoint/2010/main" val="41221303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8610"/>
                                        </p:tgtEl>
                                        <p:attrNameLst>
                                          <p:attrName>style.visibility</p:attrName>
                                        </p:attrNameLst>
                                      </p:cBhvr>
                                      <p:to>
                                        <p:strVal val="visible"/>
                                      </p:to>
                                    </p:set>
                                    <p:animEffect transition="in" filter="wipe(down)">
                                      <p:cBhvr>
                                        <p:cTn id="7" dur="580">
                                          <p:stCondLst>
                                            <p:cond delay="0"/>
                                          </p:stCondLst>
                                        </p:cTn>
                                        <p:tgtEl>
                                          <p:spTgt spid="68610"/>
                                        </p:tgtEl>
                                      </p:cBhvr>
                                    </p:animEffect>
                                    <p:anim calcmode="lin" valueType="num">
                                      <p:cBhvr>
                                        <p:cTn id="8" dur="1822" tmFilter="0,0; 0.14,0.36; 0.43,0.73; 0.71,0.91; 1.0,1.0">
                                          <p:stCondLst>
                                            <p:cond delay="0"/>
                                          </p:stCondLst>
                                        </p:cTn>
                                        <p:tgtEl>
                                          <p:spTgt spid="686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86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86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86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8610"/>
                                        </p:tgtEl>
                                        <p:attrNameLst>
                                          <p:attrName>ppt_y</p:attrName>
                                        </p:attrNameLst>
                                      </p:cBhvr>
                                      <p:tavLst>
                                        <p:tav tm="0" fmla="#ppt_y-sin(pi*$)/81">
                                          <p:val>
                                            <p:fltVal val="0"/>
                                          </p:val>
                                        </p:tav>
                                        <p:tav tm="100000">
                                          <p:val>
                                            <p:fltVal val="1"/>
                                          </p:val>
                                        </p:tav>
                                      </p:tavLst>
                                    </p:anim>
                                    <p:animScale>
                                      <p:cBhvr>
                                        <p:cTn id="13" dur="26">
                                          <p:stCondLst>
                                            <p:cond delay="650"/>
                                          </p:stCondLst>
                                        </p:cTn>
                                        <p:tgtEl>
                                          <p:spTgt spid="68610"/>
                                        </p:tgtEl>
                                      </p:cBhvr>
                                      <p:to x="100000" y="60000"/>
                                    </p:animScale>
                                    <p:animScale>
                                      <p:cBhvr>
                                        <p:cTn id="14" dur="166" decel="50000">
                                          <p:stCondLst>
                                            <p:cond delay="676"/>
                                          </p:stCondLst>
                                        </p:cTn>
                                        <p:tgtEl>
                                          <p:spTgt spid="68610"/>
                                        </p:tgtEl>
                                      </p:cBhvr>
                                      <p:to x="100000" y="100000"/>
                                    </p:animScale>
                                    <p:animScale>
                                      <p:cBhvr>
                                        <p:cTn id="15" dur="26">
                                          <p:stCondLst>
                                            <p:cond delay="1312"/>
                                          </p:stCondLst>
                                        </p:cTn>
                                        <p:tgtEl>
                                          <p:spTgt spid="68610"/>
                                        </p:tgtEl>
                                      </p:cBhvr>
                                      <p:to x="100000" y="80000"/>
                                    </p:animScale>
                                    <p:animScale>
                                      <p:cBhvr>
                                        <p:cTn id="16" dur="166" decel="50000">
                                          <p:stCondLst>
                                            <p:cond delay="1338"/>
                                          </p:stCondLst>
                                        </p:cTn>
                                        <p:tgtEl>
                                          <p:spTgt spid="68610"/>
                                        </p:tgtEl>
                                      </p:cBhvr>
                                      <p:to x="100000" y="100000"/>
                                    </p:animScale>
                                    <p:animScale>
                                      <p:cBhvr>
                                        <p:cTn id="17" dur="26">
                                          <p:stCondLst>
                                            <p:cond delay="1642"/>
                                          </p:stCondLst>
                                        </p:cTn>
                                        <p:tgtEl>
                                          <p:spTgt spid="68610"/>
                                        </p:tgtEl>
                                      </p:cBhvr>
                                      <p:to x="100000" y="90000"/>
                                    </p:animScale>
                                    <p:animScale>
                                      <p:cBhvr>
                                        <p:cTn id="18" dur="166" decel="50000">
                                          <p:stCondLst>
                                            <p:cond delay="1668"/>
                                          </p:stCondLst>
                                        </p:cTn>
                                        <p:tgtEl>
                                          <p:spTgt spid="68610"/>
                                        </p:tgtEl>
                                      </p:cBhvr>
                                      <p:to x="100000" y="100000"/>
                                    </p:animScale>
                                    <p:animScale>
                                      <p:cBhvr>
                                        <p:cTn id="19" dur="26">
                                          <p:stCondLst>
                                            <p:cond delay="1808"/>
                                          </p:stCondLst>
                                        </p:cTn>
                                        <p:tgtEl>
                                          <p:spTgt spid="68610"/>
                                        </p:tgtEl>
                                      </p:cBhvr>
                                      <p:to x="100000" y="95000"/>
                                    </p:animScale>
                                    <p:animScale>
                                      <p:cBhvr>
                                        <p:cTn id="20" dur="166" decel="50000">
                                          <p:stCondLst>
                                            <p:cond delay="1834"/>
                                          </p:stCondLst>
                                        </p:cTn>
                                        <p:tgtEl>
                                          <p:spTgt spid="68610"/>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34" presetClass="entr" presetSubtype="0" fill="hold" grpId="0" nodeType="clickEffect">
                                  <p:stCondLst>
                                    <p:cond delay="0"/>
                                  </p:stCondLst>
                                  <p:childTnLst>
                                    <p:set>
                                      <p:cBhvr>
                                        <p:cTn id="24" dur="1" fill="hold">
                                          <p:stCondLst>
                                            <p:cond delay="0"/>
                                          </p:stCondLst>
                                        </p:cTn>
                                        <p:tgtEl>
                                          <p:spTgt spid="68611">
                                            <p:bg/>
                                          </p:spTgt>
                                        </p:tgtEl>
                                        <p:attrNameLst>
                                          <p:attrName>style.visibility</p:attrName>
                                        </p:attrNameLst>
                                      </p:cBhvr>
                                      <p:to>
                                        <p:strVal val="visible"/>
                                      </p:to>
                                    </p:set>
                                    <p:anim from="(-#ppt_w/2)" to="(#ppt_x)" calcmode="lin" valueType="num">
                                      <p:cBhvr>
                                        <p:cTn id="25" dur="600" fill="hold">
                                          <p:stCondLst>
                                            <p:cond delay="0"/>
                                          </p:stCondLst>
                                        </p:cTn>
                                        <p:tgtEl>
                                          <p:spTgt spid="68611">
                                            <p:bg/>
                                          </p:spTgt>
                                        </p:tgtEl>
                                        <p:attrNameLst>
                                          <p:attrName>ppt_x</p:attrName>
                                        </p:attrNameLst>
                                      </p:cBhvr>
                                    </p:anim>
                                    <p:anim from="0" to="-1.0" calcmode="lin" valueType="num">
                                      <p:cBhvr>
                                        <p:cTn id="26" dur="200" decel="50000" autoRev="1" fill="hold">
                                          <p:stCondLst>
                                            <p:cond delay="600"/>
                                          </p:stCondLst>
                                        </p:cTn>
                                        <p:tgtEl>
                                          <p:spTgt spid="68611">
                                            <p:bg/>
                                          </p:spTgt>
                                        </p:tgtEl>
                                        <p:attrNameLst>
                                          <p:attrName>xshear</p:attrName>
                                        </p:attrNameLst>
                                      </p:cBhvr>
                                    </p:anim>
                                    <p:animScale>
                                      <p:cBhvr>
                                        <p:cTn id="27" dur="200" decel="100000" autoRev="1" fill="hold">
                                          <p:stCondLst>
                                            <p:cond delay="600"/>
                                          </p:stCondLst>
                                        </p:cTn>
                                        <p:tgtEl>
                                          <p:spTgt spid="68611">
                                            <p:bg/>
                                          </p:spTgt>
                                        </p:tgtEl>
                                      </p:cBhvr>
                                      <p:from x="100000" y="100000"/>
                                      <p:to x="80000" y="100000"/>
                                    </p:animScale>
                                    <p:anim by="(#ppt_h/3+#ppt_w*0.1)" calcmode="lin" valueType="num">
                                      <p:cBhvr additive="sum">
                                        <p:cTn id="28" dur="200" decel="100000" autoRev="1" fill="hold">
                                          <p:stCondLst>
                                            <p:cond delay="600"/>
                                          </p:stCondLst>
                                        </p:cTn>
                                        <p:tgtEl>
                                          <p:spTgt spid="68611">
                                            <p:bg/>
                                          </p:spTgt>
                                        </p:tgtEl>
                                        <p:attrNameLst>
                                          <p:attrName>ppt_x</p:attrName>
                                        </p:attrNameLst>
                                      </p:cBhvr>
                                    </p:anim>
                                  </p:childTnLst>
                                  <p:subTnLst>
                                    <p:cmd type="evt" cmd="onstopaudio">
                                      <p:cBhvr>
                                        <p:cTn display="0" masterRel="sameClick">
                                          <p:stCondLst>
                                            <p:cond evt="begin" delay="0">
                                              <p:tn val="23"/>
                                            </p:cond>
                                          </p:stCondLst>
                                        </p:cTn>
                                        <p:tgtEl>
                                          <p:sldTgt/>
                                        </p:tgtEl>
                                      </p:cBhvr>
                                    </p:cmd>
                                  </p:subTnLst>
                                </p:cTn>
                              </p:par>
                            </p:childTnLst>
                          </p:cTn>
                        </p:par>
                      </p:childTnLst>
                    </p:cTn>
                  </p:par>
                  <p:par>
                    <p:cTn id="29" fill="hold" nodeType="clickPar">
                      <p:stCondLst>
                        <p:cond delay="indefinite"/>
                      </p:stCondLst>
                      <p:childTnLst>
                        <p:par>
                          <p:cTn id="30" fill="hold" nodeType="withGroup">
                            <p:stCondLst>
                              <p:cond delay="0"/>
                            </p:stCondLst>
                            <p:childTnLst>
                              <p:par>
                                <p:cTn id="31" presetID="34" presetClass="entr" presetSubtype="0" fill="hold" grpId="0" nodeType="clickEffect">
                                  <p:stCondLst>
                                    <p:cond delay="0"/>
                                  </p:stCondLst>
                                  <p:childTnLst>
                                    <p:set>
                                      <p:cBhvr>
                                        <p:cTn id="32" dur="1" fill="hold">
                                          <p:stCondLst>
                                            <p:cond delay="0"/>
                                          </p:stCondLst>
                                        </p:cTn>
                                        <p:tgtEl>
                                          <p:spTgt spid="68611">
                                            <p:txEl>
                                              <p:pRg st="0" end="0"/>
                                            </p:txEl>
                                          </p:spTgt>
                                        </p:tgtEl>
                                        <p:attrNameLst>
                                          <p:attrName>style.visibility</p:attrName>
                                        </p:attrNameLst>
                                      </p:cBhvr>
                                      <p:to>
                                        <p:strVal val="visible"/>
                                      </p:to>
                                    </p:set>
                                    <p:anim from="(-#ppt_w/2)" to="(#ppt_x)" calcmode="lin" valueType="num">
                                      <p:cBhvr>
                                        <p:cTn id="33" dur="600" fill="hold">
                                          <p:stCondLst>
                                            <p:cond delay="0"/>
                                          </p:stCondLst>
                                        </p:cTn>
                                        <p:tgtEl>
                                          <p:spTgt spid="68611">
                                            <p:txEl>
                                              <p:pRg st="0" end="0"/>
                                            </p:txEl>
                                          </p:spTgt>
                                        </p:tgtEl>
                                        <p:attrNameLst>
                                          <p:attrName>ppt_x</p:attrName>
                                        </p:attrNameLst>
                                      </p:cBhvr>
                                    </p:anim>
                                    <p:anim from="0" to="-1.0" calcmode="lin" valueType="num">
                                      <p:cBhvr>
                                        <p:cTn id="34" dur="200" decel="50000" autoRev="1" fill="hold">
                                          <p:stCondLst>
                                            <p:cond delay="600"/>
                                          </p:stCondLst>
                                        </p:cTn>
                                        <p:tgtEl>
                                          <p:spTgt spid="68611">
                                            <p:txEl>
                                              <p:pRg st="0" end="0"/>
                                            </p:txEl>
                                          </p:spTgt>
                                        </p:tgtEl>
                                        <p:attrNameLst>
                                          <p:attrName>xshear</p:attrName>
                                        </p:attrNameLst>
                                      </p:cBhvr>
                                    </p:anim>
                                    <p:animScale>
                                      <p:cBhvr>
                                        <p:cTn id="35" dur="200" decel="100000" autoRev="1" fill="hold">
                                          <p:stCondLst>
                                            <p:cond delay="600"/>
                                          </p:stCondLst>
                                        </p:cTn>
                                        <p:tgtEl>
                                          <p:spTgt spid="68611">
                                            <p:txEl>
                                              <p:pRg st="0" end="0"/>
                                            </p:txEl>
                                          </p:spTgt>
                                        </p:tgtEl>
                                      </p:cBhvr>
                                      <p:from x="100000" y="100000"/>
                                      <p:to x="80000" y="100000"/>
                                    </p:animScale>
                                    <p:anim by="(#ppt_h/3+#ppt_w*0.1)" calcmode="lin" valueType="num">
                                      <p:cBhvr additive="sum">
                                        <p:cTn id="36" dur="200" decel="100000" autoRev="1" fill="hold">
                                          <p:stCondLst>
                                            <p:cond delay="600"/>
                                          </p:stCondLst>
                                        </p:cTn>
                                        <p:tgtEl>
                                          <p:spTgt spid="68611">
                                            <p:txEl>
                                              <p:pRg st="0" end="0"/>
                                            </p:txEl>
                                          </p:spTgt>
                                        </p:tgtEl>
                                        <p:attrNameLst>
                                          <p:attrName>ppt_x</p:attrName>
                                        </p:attrNameLst>
                                      </p:cBhvr>
                                    </p:anim>
                                  </p:childTnLst>
                                  <p:subTnLst>
                                    <p:cmd type="evt" cmd="onstopaudio">
                                      <p:cBhvr>
                                        <p:cTn display="0" masterRel="sameClick">
                                          <p:stCondLst>
                                            <p:cond evt="begin" delay="0">
                                              <p:tn val="31"/>
                                            </p:cond>
                                          </p:stCondLst>
                                        </p:cTn>
                                        <p:tgtEl>
                                          <p:sldTgt/>
                                        </p:tgtEl>
                                      </p:cBhvr>
                                    </p:cmd>
                                  </p:subTnLst>
                                </p:cTn>
                              </p:par>
                              <p:par>
                                <p:cTn id="37" presetID="34" presetClass="entr" presetSubtype="0" fill="hold" grpId="0" nodeType="withEffect">
                                  <p:stCondLst>
                                    <p:cond delay="0"/>
                                  </p:stCondLst>
                                  <p:childTnLst>
                                    <p:set>
                                      <p:cBhvr>
                                        <p:cTn id="38" dur="1" fill="hold">
                                          <p:stCondLst>
                                            <p:cond delay="0"/>
                                          </p:stCondLst>
                                        </p:cTn>
                                        <p:tgtEl>
                                          <p:spTgt spid="68611">
                                            <p:txEl>
                                              <p:pRg st="1" end="1"/>
                                            </p:txEl>
                                          </p:spTgt>
                                        </p:tgtEl>
                                        <p:attrNameLst>
                                          <p:attrName>style.visibility</p:attrName>
                                        </p:attrNameLst>
                                      </p:cBhvr>
                                      <p:to>
                                        <p:strVal val="visible"/>
                                      </p:to>
                                    </p:set>
                                    <p:anim from="(-#ppt_w/2)" to="(#ppt_x)" calcmode="lin" valueType="num">
                                      <p:cBhvr>
                                        <p:cTn id="39" dur="600" fill="hold">
                                          <p:stCondLst>
                                            <p:cond delay="0"/>
                                          </p:stCondLst>
                                        </p:cTn>
                                        <p:tgtEl>
                                          <p:spTgt spid="68611">
                                            <p:txEl>
                                              <p:pRg st="1" end="1"/>
                                            </p:txEl>
                                          </p:spTgt>
                                        </p:tgtEl>
                                        <p:attrNameLst>
                                          <p:attrName>ppt_x</p:attrName>
                                        </p:attrNameLst>
                                      </p:cBhvr>
                                    </p:anim>
                                    <p:anim from="0" to="-1.0" calcmode="lin" valueType="num">
                                      <p:cBhvr>
                                        <p:cTn id="40" dur="200" decel="50000" autoRev="1" fill="hold">
                                          <p:stCondLst>
                                            <p:cond delay="600"/>
                                          </p:stCondLst>
                                        </p:cTn>
                                        <p:tgtEl>
                                          <p:spTgt spid="68611">
                                            <p:txEl>
                                              <p:pRg st="1" end="1"/>
                                            </p:txEl>
                                          </p:spTgt>
                                        </p:tgtEl>
                                        <p:attrNameLst>
                                          <p:attrName>xshear</p:attrName>
                                        </p:attrNameLst>
                                      </p:cBhvr>
                                    </p:anim>
                                    <p:animScale>
                                      <p:cBhvr>
                                        <p:cTn id="41" dur="200" decel="100000" autoRev="1" fill="hold">
                                          <p:stCondLst>
                                            <p:cond delay="600"/>
                                          </p:stCondLst>
                                        </p:cTn>
                                        <p:tgtEl>
                                          <p:spTgt spid="68611">
                                            <p:txEl>
                                              <p:pRg st="1" end="1"/>
                                            </p:txEl>
                                          </p:spTgt>
                                        </p:tgtEl>
                                      </p:cBhvr>
                                      <p:from x="100000" y="100000"/>
                                      <p:to x="80000" y="100000"/>
                                    </p:animScale>
                                    <p:anim by="(#ppt_h/3+#ppt_w*0.1)" calcmode="lin" valueType="num">
                                      <p:cBhvr additive="sum">
                                        <p:cTn id="42" dur="200" decel="100000" autoRev="1" fill="hold">
                                          <p:stCondLst>
                                            <p:cond delay="600"/>
                                          </p:stCondLst>
                                        </p:cTn>
                                        <p:tgtEl>
                                          <p:spTgt spid="68611">
                                            <p:txEl>
                                              <p:pRg st="1" end="1"/>
                                            </p:txEl>
                                          </p:spTgt>
                                        </p:tgtEl>
                                        <p:attrNameLst>
                                          <p:attrName>ppt_x</p:attrName>
                                        </p:attrNameLst>
                                      </p:cBhvr>
                                    </p:anim>
                                  </p:childTnLst>
                                  <p:subTnLst>
                                    <p:cmd type="evt" cmd="onstopaudio">
                                      <p:cBhvr>
                                        <p:cTn display="0" masterRel="sameClick">
                                          <p:stCondLst>
                                            <p:cond evt="begin" delay="0">
                                              <p:tn val="37"/>
                                            </p:cond>
                                          </p:stCondLst>
                                        </p:cTn>
                                        <p:tgtEl>
                                          <p:sldTgt/>
                                        </p:tgtEl>
                                      </p:cBhvr>
                                    </p:cmd>
                                  </p:subTnLst>
                                </p:cTn>
                              </p:par>
                              <p:par>
                                <p:cTn id="43" presetID="34" presetClass="entr" presetSubtype="0" fill="hold" grpId="0" nodeType="withEffect">
                                  <p:stCondLst>
                                    <p:cond delay="0"/>
                                  </p:stCondLst>
                                  <p:childTnLst>
                                    <p:set>
                                      <p:cBhvr>
                                        <p:cTn id="44" dur="1" fill="hold">
                                          <p:stCondLst>
                                            <p:cond delay="0"/>
                                          </p:stCondLst>
                                        </p:cTn>
                                        <p:tgtEl>
                                          <p:spTgt spid="68611">
                                            <p:txEl>
                                              <p:pRg st="2" end="2"/>
                                            </p:txEl>
                                          </p:spTgt>
                                        </p:tgtEl>
                                        <p:attrNameLst>
                                          <p:attrName>style.visibility</p:attrName>
                                        </p:attrNameLst>
                                      </p:cBhvr>
                                      <p:to>
                                        <p:strVal val="visible"/>
                                      </p:to>
                                    </p:set>
                                    <p:anim from="(-#ppt_w/2)" to="(#ppt_x)" calcmode="lin" valueType="num">
                                      <p:cBhvr>
                                        <p:cTn id="45" dur="600" fill="hold">
                                          <p:stCondLst>
                                            <p:cond delay="0"/>
                                          </p:stCondLst>
                                        </p:cTn>
                                        <p:tgtEl>
                                          <p:spTgt spid="68611">
                                            <p:txEl>
                                              <p:pRg st="2" end="2"/>
                                            </p:txEl>
                                          </p:spTgt>
                                        </p:tgtEl>
                                        <p:attrNameLst>
                                          <p:attrName>ppt_x</p:attrName>
                                        </p:attrNameLst>
                                      </p:cBhvr>
                                    </p:anim>
                                    <p:anim from="0" to="-1.0" calcmode="lin" valueType="num">
                                      <p:cBhvr>
                                        <p:cTn id="46" dur="200" decel="50000" autoRev="1" fill="hold">
                                          <p:stCondLst>
                                            <p:cond delay="600"/>
                                          </p:stCondLst>
                                        </p:cTn>
                                        <p:tgtEl>
                                          <p:spTgt spid="68611">
                                            <p:txEl>
                                              <p:pRg st="2" end="2"/>
                                            </p:txEl>
                                          </p:spTgt>
                                        </p:tgtEl>
                                        <p:attrNameLst>
                                          <p:attrName>xshear</p:attrName>
                                        </p:attrNameLst>
                                      </p:cBhvr>
                                    </p:anim>
                                    <p:animScale>
                                      <p:cBhvr>
                                        <p:cTn id="47" dur="200" decel="100000" autoRev="1" fill="hold">
                                          <p:stCondLst>
                                            <p:cond delay="600"/>
                                          </p:stCondLst>
                                        </p:cTn>
                                        <p:tgtEl>
                                          <p:spTgt spid="68611">
                                            <p:txEl>
                                              <p:pRg st="2" end="2"/>
                                            </p:txEl>
                                          </p:spTgt>
                                        </p:tgtEl>
                                      </p:cBhvr>
                                      <p:from x="100000" y="100000"/>
                                      <p:to x="80000" y="100000"/>
                                    </p:animScale>
                                    <p:anim by="(#ppt_h/3+#ppt_w*0.1)" calcmode="lin" valueType="num">
                                      <p:cBhvr additive="sum">
                                        <p:cTn id="48" dur="200" decel="100000" autoRev="1" fill="hold">
                                          <p:stCondLst>
                                            <p:cond delay="600"/>
                                          </p:stCondLst>
                                        </p:cTn>
                                        <p:tgtEl>
                                          <p:spTgt spid="68611">
                                            <p:txEl>
                                              <p:pRg st="2" end="2"/>
                                            </p:txEl>
                                          </p:spTgt>
                                        </p:tgtEl>
                                        <p:attrNameLst>
                                          <p:attrName>ppt_x</p:attrName>
                                        </p:attrNameLst>
                                      </p:cBhvr>
                                    </p:anim>
                                  </p:childTnLst>
                                  <p:subTnLst>
                                    <p:cmd type="evt" cmd="onstopaudio">
                                      <p:cBhvr>
                                        <p:cTn display="0" masterRel="sameClick">
                                          <p:stCondLst>
                                            <p:cond evt="begin" delay="0">
                                              <p:tn val="43"/>
                                            </p:cond>
                                          </p:stCondLst>
                                        </p:cTn>
                                        <p:tgtEl>
                                          <p:sldTgt/>
                                        </p:tgtEl>
                                      </p:cBhvr>
                                    </p:cmd>
                                  </p:subTnLst>
                                </p:cTn>
                              </p:par>
                            </p:childTnLst>
                          </p:cTn>
                        </p:par>
                      </p:childTnLst>
                    </p:cTn>
                  </p:par>
                  <p:par>
                    <p:cTn id="49" fill="hold" nodeType="clickPar">
                      <p:stCondLst>
                        <p:cond delay="indefinite"/>
                      </p:stCondLst>
                      <p:childTnLst>
                        <p:par>
                          <p:cTn id="50" fill="hold" nodeType="withGroup">
                            <p:stCondLst>
                              <p:cond delay="0"/>
                            </p:stCondLst>
                            <p:childTnLst>
                              <p:par>
                                <p:cTn id="51" presetID="34" presetClass="entr" presetSubtype="0" fill="hold" grpId="0" nodeType="clickEffect">
                                  <p:stCondLst>
                                    <p:cond delay="0"/>
                                  </p:stCondLst>
                                  <p:childTnLst>
                                    <p:set>
                                      <p:cBhvr>
                                        <p:cTn id="52" dur="1" fill="hold">
                                          <p:stCondLst>
                                            <p:cond delay="0"/>
                                          </p:stCondLst>
                                        </p:cTn>
                                        <p:tgtEl>
                                          <p:spTgt spid="68611">
                                            <p:txEl>
                                              <p:pRg st="4" end="4"/>
                                            </p:txEl>
                                          </p:spTgt>
                                        </p:tgtEl>
                                        <p:attrNameLst>
                                          <p:attrName>style.visibility</p:attrName>
                                        </p:attrNameLst>
                                      </p:cBhvr>
                                      <p:to>
                                        <p:strVal val="visible"/>
                                      </p:to>
                                    </p:set>
                                    <p:anim from="(-#ppt_w/2)" to="(#ppt_x)" calcmode="lin" valueType="num">
                                      <p:cBhvr>
                                        <p:cTn id="53" dur="600" fill="hold">
                                          <p:stCondLst>
                                            <p:cond delay="0"/>
                                          </p:stCondLst>
                                        </p:cTn>
                                        <p:tgtEl>
                                          <p:spTgt spid="68611">
                                            <p:txEl>
                                              <p:pRg st="4" end="4"/>
                                            </p:txEl>
                                          </p:spTgt>
                                        </p:tgtEl>
                                        <p:attrNameLst>
                                          <p:attrName>ppt_x</p:attrName>
                                        </p:attrNameLst>
                                      </p:cBhvr>
                                    </p:anim>
                                    <p:anim from="0" to="-1.0" calcmode="lin" valueType="num">
                                      <p:cBhvr>
                                        <p:cTn id="54" dur="200" decel="50000" autoRev="1" fill="hold">
                                          <p:stCondLst>
                                            <p:cond delay="600"/>
                                          </p:stCondLst>
                                        </p:cTn>
                                        <p:tgtEl>
                                          <p:spTgt spid="68611">
                                            <p:txEl>
                                              <p:pRg st="4" end="4"/>
                                            </p:txEl>
                                          </p:spTgt>
                                        </p:tgtEl>
                                        <p:attrNameLst>
                                          <p:attrName>xshear</p:attrName>
                                        </p:attrNameLst>
                                      </p:cBhvr>
                                    </p:anim>
                                    <p:animScale>
                                      <p:cBhvr>
                                        <p:cTn id="55" dur="200" decel="100000" autoRev="1" fill="hold">
                                          <p:stCondLst>
                                            <p:cond delay="600"/>
                                          </p:stCondLst>
                                        </p:cTn>
                                        <p:tgtEl>
                                          <p:spTgt spid="68611">
                                            <p:txEl>
                                              <p:pRg st="4" end="4"/>
                                            </p:txEl>
                                          </p:spTgt>
                                        </p:tgtEl>
                                      </p:cBhvr>
                                      <p:from x="100000" y="100000"/>
                                      <p:to x="80000" y="100000"/>
                                    </p:animScale>
                                    <p:anim by="(#ppt_h/3+#ppt_w*0.1)" calcmode="lin" valueType="num">
                                      <p:cBhvr additive="sum">
                                        <p:cTn id="56" dur="200" decel="100000" autoRev="1" fill="hold">
                                          <p:stCondLst>
                                            <p:cond delay="600"/>
                                          </p:stCondLst>
                                        </p:cTn>
                                        <p:tgtEl>
                                          <p:spTgt spid="68611">
                                            <p:txEl>
                                              <p:pRg st="4" end="4"/>
                                            </p:txEl>
                                          </p:spTgt>
                                        </p:tgtEl>
                                        <p:attrNameLst>
                                          <p:attrName>ppt_x</p:attrName>
                                        </p:attrNameLst>
                                      </p:cBhvr>
                                    </p:anim>
                                  </p:childTnLst>
                                  <p:subTnLst>
                                    <p:cmd type="evt" cmd="onstopaudio">
                                      <p:cBhvr>
                                        <p:cTn display="0" masterRel="sameClick">
                                          <p:stCondLst>
                                            <p:cond evt="begin" delay="0">
                                              <p:tn val="51"/>
                                            </p:cond>
                                          </p:stCondLst>
                                        </p:cTn>
                                        <p:tgtEl>
                                          <p:sldTgt/>
                                        </p:tgtEl>
                                      </p:cBhvr>
                                    </p:cmd>
                                  </p:subTnLst>
                                </p:cTn>
                              </p:par>
                              <p:par>
                                <p:cTn id="57" presetID="34" presetClass="entr" presetSubtype="0" fill="hold" grpId="0" nodeType="withEffect">
                                  <p:stCondLst>
                                    <p:cond delay="0"/>
                                  </p:stCondLst>
                                  <p:childTnLst>
                                    <p:set>
                                      <p:cBhvr>
                                        <p:cTn id="58" dur="1" fill="hold">
                                          <p:stCondLst>
                                            <p:cond delay="0"/>
                                          </p:stCondLst>
                                        </p:cTn>
                                        <p:tgtEl>
                                          <p:spTgt spid="68611">
                                            <p:txEl>
                                              <p:pRg st="5" end="5"/>
                                            </p:txEl>
                                          </p:spTgt>
                                        </p:tgtEl>
                                        <p:attrNameLst>
                                          <p:attrName>style.visibility</p:attrName>
                                        </p:attrNameLst>
                                      </p:cBhvr>
                                      <p:to>
                                        <p:strVal val="visible"/>
                                      </p:to>
                                    </p:set>
                                    <p:anim from="(-#ppt_w/2)" to="(#ppt_x)" calcmode="lin" valueType="num">
                                      <p:cBhvr>
                                        <p:cTn id="59" dur="600" fill="hold">
                                          <p:stCondLst>
                                            <p:cond delay="0"/>
                                          </p:stCondLst>
                                        </p:cTn>
                                        <p:tgtEl>
                                          <p:spTgt spid="68611">
                                            <p:txEl>
                                              <p:pRg st="5" end="5"/>
                                            </p:txEl>
                                          </p:spTgt>
                                        </p:tgtEl>
                                        <p:attrNameLst>
                                          <p:attrName>ppt_x</p:attrName>
                                        </p:attrNameLst>
                                      </p:cBhvr>
                                    </p:anim>
                                    <p:anim from="0" to="-1.0" calcmode="lin" valueType="num">
                                      <p:cBhvr>
                                        <p:cTn id="60" dur="200" decel="50000" autoRev="1" fill="hold">
                                          <p:stCondLst>
                                            <p:cond delay="600"/>
                                          </p:stCondLst>
                                        </p:cTn>
                                        <p:tgtEl>
                                          <p:spTgt spid="68611">
                                            <p:txEl>
                                              <p:pRg st="5" end="5"/>
                                            </p:txEl>
                                          </p:spTgt>
                                        </p:tgtEl>
                                        <p:attrNameLst>
                                          <p:attrName>xshear</p:attrName>
                                        </p:attrNameLst>
                                      </p:cBhvr>
                                    </p:anim>
                                    <p:animScale>
                                      <p:cBhvr>
                                        <p:cTn id="61" dur="200" decel="100000" autoRev="1" fill="hold">
                                          <p:stCondLst>
                                            <p:cond delay="600"/>
                                          </p:stCondLst>
                                        </p:cTn>
                                        <p:tgtEl>
                                          <p:spTgt spid="68611">
                                            <p:txEl>
                                              <p:pRg st="5" end="5"/>
                                            </p:txEl>
                                          </p:spTgt>
                                        </p:tgtEl>
                                      </p:cBhvr>
                                      <p:from x="100000" y="100000"/>
                                      <p:to x="80000" y="100000"/>
                                    </p:animScale>
                                    <p:anim by="(#ppt_h/3+#ppt_w*0.1)" calcmode="lin" valueType="num">
                                      <p:cBhvr additive="sum">
                                        <p:cTn id="62" dur="200" decel="100000" autoRev="1" fill="hold">
                                          <p:stCondLst>
                                            <p:cond delay="600"/>
                                          </p:stCondLst>
                                        </p:cTn>
                                        <p:tgtEl>
                                          <p:spTgt spid="68611">
                                            <p:txEl>
                                              <p:pRg st="5" end="5"/>
                                            </p:txEl>
                                          </p:spTgt>
                                        </p:tgtEl>
                                        <p:attrNameLst>
                                          <p:attrName>ppt_x</p:attrName>
                                        </p:attrNameLst>
                                      </p:cBhvr>
                                    </p:anim>
                                  </p:childTnLst>
                                  <p:subTnLst>
                                    <p:cmd type="evt" cmd="onstopaudio">
                                      <p:cBhvr>
                                        <p:cTn display="0" masterRel="sameClick">
                                          <p:stCondLst>
                                            <p:cond evt="begin" delay="0">
                                              <p:tn val="57"/>
                                            </p:cond>
                                          </p:stCondLst>
                                        </p:cTn>
                                        <p:tgtEl>
                                          <p:sldTgt/>
                                        </p:tgtEl>
                                      </p:cBhvr>
                                    </p:cmd>
                                  </p:subTnLst>
                                </p:cTn>
                              </p:par>
                              <p:par>
                                <p:cTn id="63" presetID="34" presetClass="entr" presetSubtype="0" fill="hold" grpId="0" nodeType="withEffect">
                                  <p:stCondLst>
                                    <p:cond delay="0"/>
                                  </p:stCondLst>
                                  <p:childTnLst>
                                    <p:set>
                                      <p:cBhvr>
                                        <p:cTn id="64" dur="1" fill="hold">
                                          <p:stCondLst>
                                            <p:cond delay="0"/>
                                          </p:stCondLst>
                                        </p:cTn>
                                        <p:tgtEl>
                                          <p:spTgt spid="68611">
                                            <p:txEl>
                                              <p:pRg st="6" end="6"/>
                                            </p:txEl>
                                          </p:spTgt>
                                        </p:tgtEl>
                                        <p:attrNameLst>
                                          <p:attrName>style.visibility</p:attrName>
                                        </p:attrNameLst>
                                      </p:cBhvr>
                                      <p:to>
                                        <p:strVal val="visible"/>
                                      </p:to>
                                    </p:set>
                                    <p:anim from="(-#ppt_w/2)" to="(#ppt_x)" calcmode="lin" valueType="num">
                                      <p:cBhvr>
                                        <p:cTn id="65" dur="600" fill="hold">
                                          <p:stCondLst>
                                            <p:cond delay="0"/>
                                          </p:stCondLst>
                                        </p:cTn>
                                        <p:tgtEl>
                                          <p:spTgt spid="68611">
                                            <p:txEl>
                                              <p:pRg st="6" end="6"/>
                                            </p:txEl>
                                          </p:spTgt>
                                        </p:tgtEl>
                                        <p:attrNameLst>
                                          <p:attrName>ppt_x</p:attrName>
                                        </p:attrNameLst>
                                      </p:cBhvr>
                                    </p:anim>
                                    <p:anim from="0" to="-1.0" calcmode="lin" valueType="num">
                                      <p:cBhvr>
                                        <p:cTn id="66" dur="200" decel="50000" autoRev="1" fill="hold">
                                          <p:stCondLst>
                                            <p:cond delay="600"/>
                                          </p:stCondLst>
                                        </p:cTn>
                                        <p:tgtEl>
                                          <p:spTgt spid="68611">
                                            <p:txEl>
                                              <p:pRg st="6" end="6"/>
                                            </p:txEl>
                                          </p:spTgt>
                                        </p:tgtEl>
                                        <p:attrNameLst>
                                          <p:attrName>xshear</p:attrName>
                                        </p:attrNameLst>
                                      </p:cBhvr>
                                    </p:anim>
                                    <p:animScale>
                                      <p:cBhvr>
                                        <p:cTn id="67" dur="200" decel="100000" autoRev="1" fill="hold">
                                          <p:stCondLst>
                                            <p:cond delay="600"/>
                                          </p:stCondLst>
                                        </p:cTn>
                                        <p:tgtEl>
                                          <p:spTgt spid="68611">
                                            <p:txEl>
                                              <p:pRg st="6" end="6"/>
                                            </p:txEl>
                                          </p:spTgt>
                                        </p:tgtEl>
                                      </p:cBhvr>
                                      <p:from x="100000" y="100000"/>
                                      <p:to x="80000" y="100000"/>
                                    </p:animScale>
                                    <p:anim by="(#ppt_h/3+#ppt_w*0.1)" calcmode="lin" valueType="num">
                                      <p:cBhvr additive="sum">
                                        <p:cTn id="68" dur="200" decel="100000" autoRev="1" fill="hold">
                                          <p:stCondLst>
                                            <p:cond delay="600"/>
                                          </p:stCondLst>
                                        </p:cTn>
                                        <p:tgtEl>
                                          <p:spTgt spid="68611">
                                            <p:txEl>
                                              <p:pRg st="6" end="6"/>
                                            </p:txEl>
                                          </p:spTgt>
                                        </p:tgtEl>
                                        <p:attrNameLst>
                                          <p:attrName>ppt_x</p:attrName>
                                        </p:attrNameLst>
                                      </p:cBhvr>
                                    </p:anim>
                                  </p:childTnLst>
                                  <p:subTnLst>
                                    <p:cmd type="evt" cmd="onstopaudio">
                                      <p:cBhvr>
                                        <p:cTn display="0" masterRel="sameClick">
                                          <p:stCondLst>
                                            <p:cond evt="begin" delay="0">
                                              <p:tn val="63"/>
                                            </p:cond>
                                          </p:stCondLst>
                                        </p:cTn>
                                        <p:tgtEl>
                                          <p:sldTgt/>
                                        </p:tgtEl>
                                      </p:cBhvr>
                                    </p:cmd>
                                  </p:subTnLst>
                                </p:cTn>
                              </p:par>
                              <p:par>
                                <p:cTn id="69" presetID="34" presetClass="entr" presetSubtype="0" fill="hold" grpId="0" nodeType="withEffect">
                                  <p:stCondLst>
                                    <p:cond delay="0"/>
                                  </p:stCondLst>
                                  <p:childTnLst>
                                    <p:set>
                                      <p:cBhvr>
                                        <p:cTn id="70" dur="1" fill="hold">
                                          <p:stCondLst>
                                            <p:cond delay="0"/>
                                          </p:stCondLst>
                                        </p:cTn>
                                        <p:tgtEl>
                                          <p:spTgt spid="68611">
                                            <p:txEl>
                                              <p:pRg st="7" end="7"/>
                                            </p:txEl>
                                          </p:spTgt>
                                        </p:tgtEl>
                                        <p:attrNameLst>
                                          <p:attrName>style.visibility</p:attrName>
                                        </p:attrNameLst>
                                      </p:cBhvr>
                                      <p:to>
                                        <p:strVal val="visible"/>
                                      </p:to>
                                    </p:set>
                                    <p:anim from="(-#ppt_w/2)" to="(#ppt_x)" calcmode="lin" valueType="num">
                                      <p:cBhvr>
                                        <p:cTn id="71" dur="600" fill="hold">
                                          <p:stCondLst>
                                            <p:cond delay="0"/>
                                          </p:stCondLst>
                                        </p:cTn>
                                        <p:tgtEl>
                                          <p:spTgt spid="68611">
                                            <p:txEl>
                                              <p:pRg st="7" end="7"/>
                                            </p:txEl>
                                          </p:spTgt>
                                        </p:tgtEl>
                                        <p:attrNameLst>
                                          <p:attrName>ppt_x</p:attrName>
                                        </p:attrNameLst>
                                      </p:cBhvr>
                                    </p:anim>
                                    <p:anim from="0" to="-1.0" calcmode="lin" valueType="num">
                                      <p:cBhvr>
                                        <p:cTn id="72" dur="200" decel="50000" autoRev="1" fill="hold">
                                          <p:stCondLst>
                                            <p:cond delay="600"/>
                                          </p:stCondLst>
                                        </p:cTn>
                                        <p:tgtEl>
                                          <p:spTgt spid="68611">
                                            <p:txEl>
                                              <p:pRg st="7" end="7"/>
                                            </p:txEl>
                                          </p:spTgt>
                                        </p:tgtEl>
                                        <p:attrNameLst>
                                          <p:attrName>xshear</p:attrName>
                                        </p:attrNameLst>
                                      </p:cBhvr>
                                    </p:anim>
                                    <p:animScale>
                                      <p:cBhvr>
                                        <p:cTn id="73" dur="200" decel="100000" autoRev="1" fill="hold">
                                          <p:stCondLst>
                                            <p:cond delay="600"/>
                                          </p:stCondLst>
                                        </p:cTn>
                                        <p:tgtEl>
                                          <p:spTgt spid="68611">
                                            <p:txEl>
                                              <p:pRg st="7" end="7"/>
                                            </p:txEl>
                                          </p:spTgt>
                                        </p:tgtEl>
                                      </p:cBhvr>
                                      <p:from x="100000" y="100000"/>
                                      <p:to x="80000" y="100000"/>
                                    </p:animScale>
                                    <p:anim by="(#ppt_h/3+#ppt_w*0.1)" calcmode="lin" valueType="num">
                                      <p:cBhvr additive="sum">
                                        <p:cTn id="74" dur="200" decel="100000" autoRev="1" fill="hold">
                                          <p:stCondLst>
                                            <p:cond delay="600"/>
                                          </p:stCondLst>
                                        </p:cTn>
                                        <p:tgtEl>
                                          <p:spTgt spid="68611">
                                            <p:txEl>
                                              <p:pRg st="7" end="7"/>
                                            </p:txEl>
                                          </p:spTgt>
                                        </p:tgtEl>
                                        <p:attrNameLst>
                                          <p:attrName>ppt_x</p:attrName>
                                        </p:attrNameLst>
                                      </p:cBhvr>
                                    </p:anim>
                                  </p:childTnLst>
                                  <p:subTnLst>
                                    <p:cmd type="evt" cmd="onstopaudio">
                                      <p:cBhvr>
                                        <p:cTn display="0" masterRel="sameClick">
                                          <p:stCondLst>
                                            <p:cond evt="begin" delay="0">
                                              <p:tn val="69"/>
                                            </p:cond>
                                          </p:stCondLst>
                                        </p:cTn>
                                        <p:tgtEl>
                                          <p:sldTgt/>
                                        </p:tgtEl>
                                      </p:cBhvr>
                                    </p:cmd>
                                  </p:subTnLst>
                                </p:cTn>
                              </p:par>
                              <p:par>
                                <p:cTn id="75" presetID="34" presetClass="entr" presetSubtype="0" fill="hold" grpId="0" nodeType="withEffect">
                                  <p:stCondLst>
                                    <p:cond delay="0"/>
                                  </p:stCondLst>
                                  <p:childTnLst>
                                    <p:set>
                                      <p:cBhvr>
                                        <p:cTn id="76" dur="1" fill="hold">
                                          <p:stCondLst>
                                            <p:cond delay="0"/>
                                          </p:stCondLst>
                                        </p:cTn>
                                        <p:tgtEl>
                                          <p:spTgt spid="68611">
                                            <p:txEl>
                                              <p:pRg st="8" end="8"/>
                                            </p:txEl>
                                          </p:spTgt>
                                        </p:tgtEl>
                                        <p:attrNameLst>
                                          <p:attrName>style.visibility</p:attrName>
                                        </p:attrNameLst>
                                      </p:cBhvr>
                                      <p:to>
                                        <p:strVal val="visible"/>
                                      </p:to>
                                    </p:set>
                                    <p:anim from="(-#ppt_w/2)" to="(#ppt_x)" calcmode="lin" valueType="num">
                                      <p:cBhvr>
                                        <p:cTn id="77" dur="600" fill="hold">
                                          <p:stCondLst>
                                            <p:cond delay="0"/>
                                          </p:stCondLst>
                                        </p:cTn>
                                        <p:tgtEl>
                                          <p:spTgt spid="68611">
                                            <p:txEl>
                                              <p:pRg st="8" end="8"/>
                                            </p:txEl>
                                          </p:spTgt>
                                        </p:tgtEl>
                                        <p:attrNameLst>
                                          <p:attrName>ppt_x</p:attrName>
                                        </p:attrNameLst>
                                      </p:cBhvr>
                                    </p:anim>
                                    <p:anim from="0" to="-1.0" calcmode="lin" valueType="num">
                                      <p:cBhvr>
                                        <p:cTn id="78" dur="200" decel="50000" autoRev="1" fill="hold">
                                          <p:stCondLst>
                                            <p:cond delay="600"/>
                                          </p:stCondLst>
                                        </p:cTn>
                                        <p:tgtEl>
                                          <p:spTgt spid="68611">
                                            <p:txEl>
                                              <p:pRg st="8" end="8"/>
                                            </p:txEl>
                                          </p:spTgt>
                                        </p:tgtEl>
                                        <p:attrNameLst>
                                          <p:attrName>xshear</p:attrName>
                                        </p:attrNameLst>
                                      </p:cBhvr>
                                    </p:anim>
                                    <p:animScale>
                                      <p:cBhvr>
                                        <p:cTn id="79" dur="200" decel="100000" autoRev="1" fill="hold">
                                          <p:stCondLst>
                                            <p:cond delay="600"/>
                                          </p:stCondLst>
                                        </p:cTn>
                                        <p:tgtEl>
                                          <p:spTgt spid="68611">
                                            <p:txEl>
                                              <p:pRg st="8" end="8"/>
                                            </p:txEl>
                                          </p:spTgt>
                                        </p:tgtEl>
                                      </p:cBhvr>
                                      <p:from x="100000" y="100000"/>
                                      <p:to x="80000" y="100000"/>
                                    </p:animScale>
                                    <p:anim by="(#ppt_h/3+#ppt_w*0.1)" calcmode="lin" valueType="num">
                                      <p:cBhvr additive="sum">
                                        <p:cTn id="80" dur="200" decel="100000" autoRev="1" fill="hold">
                                          <p:stCondLst>
                                            <p:cond delay="600"/>
                                          </p:stCondLst>
                                        </p:cTn>
                                        <p:tgtEl>
                                          <p:spTgt spid="68611">
                                            <p:txEl>
                                              <p:pRg st="8" end="8"/>
                                            </p:txEl>
                                          </p:spTgt>
                                        </p:tgtEl>
                                        <p:attrNameLst>
                                          <p:attrName>ppt_x</p:attrName>
                                        </p:attrNameLst>
                                      </p:cBhvr>
                                    </p:anim>
                                  </p:childTnLst>
                                  <p:subTnLst>
                                    <p:cmd type="evt" cmd="onstopaudio">
                                      <p:cBhvr>
                                        <p:cTn display="0" masterRel="sameClick">
                                          <p:stCondLst>
                                            <p:cond evt="begin" delay="0">
                                              <p:tn val="75"/>
                                            </p:cond>
                                          </p:stCondLst>
                                        </p:cTn>
                                        <p:tgtEl>
                                          <p:sldTgt/>
                                        </p:tgtEl>
                                      </p:cBhvr>
                                    </p:cmd>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animBg="1"/>
      <p:bldP spid="68611" grpId="0" build="p"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620546" name="Rectangle 2"/>
          <p:cNvSpPr>
            <a:spLocks noGrp="1" noChangeArrowheads="1"/>
          </p:cNvSpPr>
          <p:nvPr>
            <p:ph type="title"/>
          </p:nvPr>
        </p:nvSpPr>
        <p:spPr>
          <a:xfrm>
            <a:off x="685800" y="0"/>
            <a:ext cx="7772400" cy="914400"/>
          </a:xfrm>
          <a:solidFill>
            <a:srgbClr val="99CCFF"/>
          </a:solidFill>
        </p:spPr>
        <p:txBody>
          <a:bodyPr/>
          <a:lstStyle/>
          <a:p>
            <a:pPr eaLnBrk="1" hangingPunct="1"/>
            <a:r>
              <a:rPr lang="en-US">
                <a:latin typeface="Arial" charset="0"/>
                <a:ea typeface="ヒラギノ角ゴ Pro W3" charset="0"/>
                <a:cs typeface="ヒラギノ角ゴ Pro W3" charset="0"/>
              </a:rPr>
              <a:t>DR. HOWARD GARDNER</a:t>
            </a:r>
          </a:p>
        </p:txBody>
      </p:sp>
      <p:sp>
        <p:nvSpPr>
          <p:cNvPr id="80899" name="Rectangle 3"/>
          <p:cNvSpPr>
            <a:spLocks noGrp="1" noChangeArrowheads="1"/>
          </p:cNvSpPr>
          <p:nvPr>
            <p:ph sz="half" idx="1"/>
          </p:nvPr>
        </p:nvSpPr>
        <p:spPr/>
        <p:txBody>
          <a:bodyPr/>
          <a:lstStyle/>
          <a:p>
            <a:pPr eaLnBrk="1" hangingPunct="1"/>
            <a:endParaRPr lang="es-ES" sz="2800">
              <a:latin typeface="Arial" charset="0"/>
              <a:ea typeface="ヒラギノ角ゴ Pro W3" charset="0"/>
              <a:cs typeface="ヒラギノ角ゴ Pro W3" charset="0"/>
            </a:endParaRPr>
          </a:p>
        </p:txBody>
      </p:sp>
      <p:sp>
        <p:nvSpPr>
          <p:cNvPr id="620548" name="Rectangle 4"/>
          <p:cNvSpPr>
            <a:spLocks noGrp="1" noChangeArrowheads="1"/>
          </p:cNvSpPr>
          <p:nvPr>
            <p:ph type="body" sz="half" idx="2"/>
          </p:nvPr>
        </p:nvSpPr>
        <p:spPr>
          <a:xfrm>
            <a:off x="4191000" y="1524000"/>
            <a:ext cx="4267200" cy="4191000"/>
          </a:xfrm>
          <a:solidFill>
            <a:srgbClr val="99CCFF"/>
          </a:solidFill>
        </p:spPr>
        <p:txBody>
          <a:bodyPr/>
          <a:lstStyle/>
          <a:p>
            <a:pPr eaLnBrk="1" hangingPunct="1">
              <a:defRPr/>
            </a:pPr>
            <a:r>
              <a:rPr lang="en-US" sz="2800" i="1" dirty="0">
                <a:latin typeface="Arial" charset="0"/>
                <a:ea typeface="ヒラギノ角ゴ Pro W3" charset="0"/>
                <a:cs typeface="ヒラギノ角ゴ Pro W3" charset="0"/>
              </a:rPr>
              <a:t>MULTIPLE </a:t>
            </a:r>
            <a:r>
              <a:rPr lang="en-US" sz="2800" i="1" dirty="0" smtClean="0">
                <a:latin typeface="Arial" charset="0"/>
                <a:ea typeface="ヒラギノ角ゴ Pro W3" charset="0"/>
                <a:cs typeface="ヒラギノ角ゴ Pro W3" charset="0"/>
              </a:rPr>
              <a:t>   </a:t>
            </a:r>
          </a:p>
          <a:p>
            <a:pPr marL="0" indent="0" eaLnBrk="1" hangingPunct="1">
              <a:buFontTx/>
              <a:buNone/>
              <a:defRPr/>
            </a:pPr>
            <a:r>
              <a:rPr lang="en-US" sz="2800" i="1" dirty="0">
                <a:latin typeface="Arial" charset="0"/>
                <a:ea typeface="ヒラギノ角ゴ Pro W3" charset="0"/>
                <a:cs typeface="ヒラギノ角ゴ Pro W3" charset="0"/>
              </a:rPr>
              <a:t> </a:t>
            </a:r>
            <a:r>
              <a:rPr lang="en-US" sz="2800" i="1" dirty="0" smtClean="0">
                <a:latin typeface="Arial" charset="0"/>
                <a:ea typeface="ヒラギノ角ゴ Pro W3" charset="0"/>
                <a:cs typeface="ヒラギノ角ゴ Pro W3" charset="0"/>
              </a:rPr>
              <a:t>          INTELLIGENCES</a:t>
            </a:r>
          </a:p>
          <a:p>
            <a:pPr marL="0" indent="0" eaLnBrk="1" hangingPunct="1">
              <a:buFontTx/>
              <a:buNone/>
              <a:defRPr/>
            </a:pPr>
            <a:endParaRPr lang="en-US" sz="2800" dirty="0">
              <a:latin typeface="Arial" charset="0"/>
              <a:ea typeface="ヒラギノ角ゴ Pro W3" charset="0"/>
              <a:cs typeface="ヒラギノ角ゴ Pro W3" charset="0"/>
            </a:endParaRPr>
          </a:p>
          <a:p>
            <a:pPr eaLnBrk="1" hangingPunct="1">
              <a:defRPr/>
            </a:pPr>
            <a:r>
              <a:rPr lang="en-US" sz="2800" i="1" u="sng" dirty="0">
                <a:latin typeface="Arial" charset="0"/>
                <a:ea typeface="ヒラギノ角ゴ Pro W3" charset="0"/>
                <a:cs typeface="ヒラギノ角ゴ Pro W3" charset="0"/>
              </a:rPr>
              <a:t>Frames of Mind </a:t>
            </a:r>
            <a:endParaRPr lang="en-US" sz="2800" u="sng" dirty="0">
              <a:latin typeface="Arial" charset="0"/>
              <a:ea typeface="ヒラギノ角ゴ Pro W3" charset="0"/>
              <a:cs typeface="ヒラギノ角ゴ Pro W3" charset="0"/>
            </a:endParaRPr>
          </a:p>
          <a:p>
            <a:pPr marL="0" indent="0" eaLnBrk="1" hangingPunct="1">
              <a:buFontTx/>
              <a:buNone/>
              <a:defRPr/>
            </a:pPr>
            <a:r>
              <a:rPr lang="en-US" sz="2800" dirty="0" smtClean="0">
                <a:latin typeface="Arial" charset="0"/>
                <a:ea typeface="ヒラギノ角ゴ Pro W3" charset="0"/>
                <a:cs typeface="ヒラギノ角ゴ Pro W3" charset="0"/>
              </a:rPr>
              <a:t>   </a:t>
            </a:r>
            <a:r>
              <a:rPr lang="en-US" sz="2800" dirty="0">
                <a:latin typeface="Arial" charset="0"/>
                <a:ea typeface="ヒラギノ角ゴ Pro W3" charset="0"/>
                <a:cs typeface="ヒラギノ角ゴ Pro W3" charset="0"/>
              </a:rPr>
              <a:t>1984 Harvard </a:t>
            </a:r>
            <a:r>
              <a:rPr lang="en-US" sz="2800" dirty="0" smtClean="0">
                <a:latin typeface="Arial" charset="0"/>
                <a:ea typeface="ヒラギノ角ゴ Pro W3" charset="0"/>
                <a:cs typeface="ヒラギノ角ゴ Pro W3" charset="0"/>
              </a:rPr>
              <a:t>College</a:t>
            </a:r>
          </a:p>
          <a:p>
            <a:pPr eaLnBrk="1" hangingPunct="1">
              <a:defRPr/>
            </a:pPr>
            <a:endParaRPr lang="en-US" sz="2800" i="1" dirty="0">
              <a:latin typeface="Arial" charset="0"/>
              <a:ea typeface="ヒラギノ角ゴ Pro W3" charset="0"/>
              <a:cs typeface="ヒラギノ角ゴ Pro W3" charset="0"/>
            </a:endParaRPr>
          </a:p>
          <a:p>
            <a:pPr eaLnBrk="1" hangingPunct="1">
              <a:defRPr/>
            </a:pPr>
            <a:r>
              <a:rPr lang="en-US" sz="2800" dirty="0">
                <a:latin typeface="Arial" charset="0"/>
                <a:ea typeface="ヒラギノ角ゴ Pro W3" charset="0"/>
                <a:cs typeface="ヒラギノ角ゴ Pro W3" charset="0"/>
              </a:rPr>
              <a:t>One intelligence can strengthen another</a:t>
            </a:r>
            <a:r>
              <a:rPr lang="en-US" sz="2800" dirty="0" smtClean="0">
                <a:latin typeface="Arial" charset="0"/>
                <a:ea typeface="ヒラギノ角ゴ Pro W3" charset="0"/>
                <a:cs typeface="ヒラギノ角ゴ Pro W3" charset="0"/>
              </a:rPr>
              <a:t>.</a:t>
            </a:r>
          </a:p>
          <a:p>
            <a:pPr eaLnBrk="1" hangingPunct="1">
              <a:defRPr/>
            </a:pPr>
            <a:endParaRPr lang="en-US" sz="2800" dirty="0">
              <a:latin typeface="Arial" charset="0"/>
              <a:ea typeface="ヒラギノ角ゴ Pro W3" charset="0"/>
              <a:cs typeface="ヒラギノ角ゴ Pro W3" charset="0"/>
            </a:endParaRPr>
          </a:p>
          <a:p>
            <a:pPr marL="0" indent="0" eaLnBrk="1" hangingPunct="1">
              <a:buNone/>
              <a:defRPr/>
            </a:pPr>
            <a:endParaRPr lang="en-US" sz="2800" i="1" dirty="0">
              <a:latin typeface="Arial" charset="0"/>
              <a:ea typeface="ヒラギノ角ゴ Pro W3" charset="0"/>
              <a:cs typeface="ヒラギノ角ゴ Pro W3" charset="0"/>
            </a:endParaRPr>
          </a:p>
        </p:txBody>
      </p:sp>
      <p:pic>
        <p:nvPicPr>
          <p:cNvPr id="6205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400"/>
            <a:ext cx="3657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7876540" y="5715000"/>
            <a:ext cx="1267460" cy="1011555"/>
          </a:xfrm>
          <a:prstGeom prst="rect">
            <a:avLst/>
          </a:prstGeom>
          <a:noFill/>
          <a:ln>
            <a:noFill/>
          </a:ln>
          <a:extLst/>
        </p:spPr>
      </p:pic>
    </p:spTree>
  </p:cSld>
  <p:clrMapOvr>
    <a:masterClrMapping/>
  </p:clrMapOvr>
  <p:transition xmlns:p14="http://schemas.microsoft.com/office/powerpoint/2010/main" spd="slow">
    <p:sndAc>
      <p:stSnd>
        <p:snd r:embed="rId2" name="Applause"/>
      </p:stSnd>
    </p:sndAc>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20546"/>
                                        </p:tgtEl>
                                        <p:attrNameLst>
                                          <p:attrName>style.visibility</p:attrName>
                                        </p:attrNameLst>
                                      </p:cBhvr>
                                      <p:to>
                                        <p:strVal val="visible"/>
                                      </p:to>
                                    </p:set>
                                    <p:animEffect transition="in" filter="wipe(down)">
                                      <p:cBhvr>
                                        <p:cTn id="7" dur="580">
                                          <p:stCondLst>
                                            <p:cond delay="0"/>
                                          </p:stCondLst>
                                        </p:cTn>
                                        <p:tgtEl>
                                          <p:spTgt spid="620546"/>
                                        </p:tgtEl>
                                      </p:cBhvr>
                                    </p:animEffect>
                                    <p:anim calcmode="lin" valueType="num">
                                      <p:cBhvr>
                                        <p:cTn id="8" dur="1822" tmFilter="0,0; 0.14,0.36; 0.43,0.73; 0.71,0.91; 1.0,1.0">
                                          <p:stCondLst>
                                            <p:cond delay="0"/>
                                          </p:stCondLst>
                                        </p:cTn>
                                        <p:tgtEl>
                                          <p:spTgt spid="62054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2054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2054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2054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20546"/>
                                        </p:tgtEl>
                                        <p:attrNameLst>
                                          <p:attrName>ppt_y</p:attrName>
                                        </p:attrNameLst>
                                      </p:cBhvr>
                                      <p:tavLst>
                                        <p:tav tm="0" fmla="#ppt_y-sin(pi*$)/81">
                                          <p:val>
                                            <p:fltVal val="0"/>
                                          </p:val>
                                        </p:tav>
                                        <p:tav tm="100000">
                                          <p:val>
                                            <p:fltVal val="1"/>
                                          </p:val>
                                        </p:tav>
                                      </p:tavLst>
                                    </p:anim>
                                    <p:animScale>
                                      <p:cBhvr>
                                        <p:cTn id="13" dur="26">
                                          <p:stCondLst>
                                            <p:cond delay="650"/>
                                          </p:stCondLst>
                                        </p:cTn>
                                        <p:tgtEl>
                                          <p:spTgt spid="620546"/>
                                        </p:tgtEl>
                                      </p:cBhvr>
                                      <p:to x="100000" y="60000"/>
                                    </p:animScale>
                                    <p:animScale>
                                      <p:cBhvr>
                                        <p:cTn id="14" dur="166" decel="50000">
                                          <p:stCondLst>
                                            <p:cond delay="676"/>
                                          </p:stCondLst>
                                        </p:cTn>
                                        <p:tgtEl>
                                          <p:spTgt spid="620546"/>
                                        </p:tgtEl>
                                      </p:cBhvr>
                                      <p:to x="100000" y="100000"/>
                                    </p:animScale>
                                    <p:animScale>
                                      <p:cBhvr>
                                        <p:cTn id="15" dur="26">
                                          <p:stCondLst>
                                            <p:cond delay="1312"/>
                                          </p:stCondLst>
                                        </p:cTn>
                                        <p:tgtEl>
                                          <p:spTgt spid="620546"/>
                                        </p:tgtEl>
                                      </p:cBhvr>
                                      <p:to x="100000" y="80000"/>
                                    </p:animScale>
                                    <p:animScale>
                                      <p:cBhvr>
                                        <p:cTn id="16" dur="166" decel="50000">
                                          <p:stCondLst>
                                            <p:cond delay="1338"/>
                                          </p:stCondLst>
                                        </p:cTn>
                                        <p:tgtEl>
                                          <p:spTgt spid="620546"/>
                                        </p:tgtEl>
                                      </p:cBhvr>
                                      <p:to x="100000" y="100000"/>
                                    </p:animScale>
                                    <p:animScale>
                                      <p:cBhvr>
                                        <p:cTn id="17" dur="26">
                                          <p:stCondLst>
                                            <p:cond delay="1642"/>
                                          </p:stCondLst>
                                        </p:cTn>
                                        <p:tgtEl>
                                          <p:spTgt spid="620546"/>
                                        </p:tgtEl>
                                      </p:cBhvr>
                                      <p:to x="100000" y="90000"/>
                                    </p:animScale>
                                    <p:animScale>
                                      <p:cBhvr>
                                        <p:cTn id="18" dur="166" decel="50000">
                                          <p:stCondLst>
                                            <p:cond delay="1668"/>
                                          </p:stCondLst>
                                        </p:cTn>
                                        <p:tgtEl>
                                          <p:spTgt spid="620546"/>
                                        </p:tgtEl>
                                      </p:cBhvr>
                                      <p:to x="100000" y="100000"/>
                                    </p:animScale>
                                    <p:animScale>
                                      <p:cBhvr>
                                        <p:cTn id="19" dur="26">
                                          <p:stCondLst>
                                            <p:cond delay="1808"/>
                                          </p:stCondLst>
                                        </p:cTn>
                                        <p:tgtEl>
                                          <p:spTgt spid="620546"/>
                                        </p:tgtEl>
                                      </p:cBhvr>
                                      <p:to x="100000" y="95000"/>
                                    </p:animScale>
                                    <p:animScale>
                                      <p:cBhvr>
                                        <p:cTn id="20" dur="166" decel="50000">
                                          <p:stCondLst>
                                            <p:cond delay="1834"/>
                                          </p:stCondLst>
                                        </p:cTn>
                                        <p:tgtEl>
                                          <p:spTgt spid="620546"/>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1" presetClass="entr" presetSubtype="0" fill="hold" nodeType="clickEffect">
                                  <p:stCondLst>
                                    <p:cond delay="0"/>
                                  </p:stCondLst>
                                  <p:childTnLst>
                                    <p:set>
                                      <p:cBhvr>
                                        <p:cTn id="24" dur="1" fill="hold">
                                          <p:stCondLst>
                                            <p:cond delay="0"/>
                                          </p:stCondLst>
                                        </p:cTn>
                                        <p:tgtEl>
                                          <p:spTgt spid="620549"/>
                                        </p:tgtEl>
                                        <p:attrNameLst>
                                          <p:attrName>style.visibility</p:attrName>
                                        </p:attrNameLst>
                                      </p:cBhvr>
                                      <p:to>
                                        <p:strVal val="visible"/>
                                      </p:to>
                                    </p:set>
                                    <p:animEffect transition="in" filter="fade">
                                      <p:cBhvr>
                                        <p:cTn id="25" dur="770" decel="100000"/>
                                        <p:tgtEl>
                                          <p:spTgt spid="620549"/>
                                        </p:tgtEl>
                                      </p:cBhvr>
                                    </p:animEffect>
                                    <p:animScale>
                                      <p:cBhvr>
                                        <p:cTn id="26" dur="770" decel="100000"/>
                                        <p:tgtEl>
                                          <p:spTgt spid="620549"/>
                                        </p:tgtEl>
                                      </p:cBhvr>
                                      <p:from x="10000" y="10000"/>
                                      <p:to x="200000" y="450000"/>
                                    </p:animScale>
                                    <p:animScale>
                                      <p:cBhvr>
                                        <p:cTn id="27" dur="1230" accel="100000" fill="hold">
                                          <p:stCondLst>
                                            <p:cond delay="770"/>
                                          </p:stCondLst>
                                        </p:cTn>
                                        <p:tgtEl>
                                          <p:spTgt spid="620549"/>
                                        </p:tgtEl>
                                      </p:cBhvr>
                                      <p:from x="200000" y="450000"/>
                                      <p:to x="100000" y="100000"/>
                                    </p:animScale>
                                    <p:set>
                                      <p:cBhvr>
                                        <p:cTn id="28" dur="770" fill="hold"/>
                                        <p:tgtEl>
                                          <p:spTgt spid="620549"/>
                                        </p:tgtEl>
                                        <p:attrNameLst>
                                          <p:attrName>ppt_x</p:attrName>
                                        </p:attrNameLst>
                                      </p:cBhvr>
                                      <p:to>
                                        <p:strVal val="(0.5)"/>
                                      </p:to>
                                    </p:set>
                                    <p:anim from="(0.5)" to="(#ppt_x)" calcmode="lin" valueType="num">
                                      <p:cBhvr>
                                        <p:cTn id="29" dur="1230" accel="100000" fill="hold">
                                          <p:stCondLst>
                                            <p:cond delay="770"/>
                                          </p:stCondLst>
                                        </p:cTn>
                                        <p:tgtEl>
                                          <p:spTgt spid="620549"/>
                                        </p:tgtEl>
                                        <p:attrNameLst>
                                          <p:attrName>ppt_x</p:attrName>
                                        </p:attrNameLst>
                                      </p:cBhvr>
                                    </p:anim>
                                    <p:set>
                                      <p:cBhvr>
                                        <p:cTn id="30" dur="770" fill="hold"/>
                                        <p:tgtEl>
                                          <p:spTgt spid="620549"/>
                                        </p:tgtEl>
                                        <p:attrNameLst>
                                          <p:attrName>ppt_y</p:attrName>
                                        </p:attrNameLst>
                                      </p:cBhvr>
                                      <p:to>
                                        <p:strVal val="(#ppt_y+0.4)"/>
                                      </p:to>
                                    </p:set>
                                    <p:anim from="(#ppt_y+0.4)" to="(#ppt_y)" calcmode="lin" valueType="num">
                                      <p:cBhvr>
                                        <p:cTn id="31" dur="1230" accel="100000" fill="hold">
                                          <p:stCondLst>
                                            <p:cond delay="770"/>
                                          </p:stCondLst>
                                        </p:cTn>
                                        <p:tgtEl>
                                          <p:spTgt spid="620549"/>
                                        </p:tgtEl>
                                        <p:attrNameLst>
                                          <p:attrName>ppt_y</p:attrName>
                                        </p:attrNameLst>
                                      </p:cBhvr>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58" presetClass="entr" presetSubtype="0" accel="100000" fill="hold" grpId="0" nodeType="clickEffect">
                                  <p:stCondLst>
                                    <p:cond delay="0"/>
                                  </p:stCondLst>
                                  <p:childTnLst>
                                    <p:set>
                                      <p:cBhvr>
                                        <p:cTn id="35" dur="1" fill="hold">
                                          <p:stCondLst>
                                            <p:cond delay="0"/>
                                          </p:stCondLst>
                                        </p:cTn>
                                        <p:tgtEl>
                                          <p:spTgt spid="620548">
                                            <p:bg/>
                                          </p:spTgt>
                                        </p:tgtEl>
                                        <p:attrNameLst>
                                          <p:attrName>style.visibility</p:attrName>
                                        </p:attrNameLst>
                                      </p:cBhvr>
                                      <p:to>
                                        <p:strVal val="visible"/>
                                      </p:to>
                                    </p:set>
                                    <p:anim calcmode="lin" valueType="num">
                                      <p:cBhvr>
                                        <p:cTn id="36" dur="1000" fill="hold"/>
                                        <p:tgtEl>
                                          <p:spTgt spid="620548">
                                            <p:bg/>
                                          </p:spTgt>
                                        </p:tgtEl>
                                        <p:attrNameLst>
                                          <p:attrName>ppt_w</p:attrName>
                                        </p:attrNameLst>
                                      </p:cBhvr>
                                      <p:tavLst>
                                        <p:tav tm="0">
                                          <p:val>
                                            <p:strVal val="#ppt_w*2.5"/>
                                          </p:val>
                                        </p:tav>
                                        <p:tav tm="100000">
                                          <p:val>
                                            <p:strVal val="#ppt_w"/>
                                          </p:val>
                                        </p:tav>
                                      </p:tavLst>
                                    </p:anim>
                                    <p:anim calcmode="lin" valueType="num">
                                      <p:cBhvr>
                                        <p:cTn id="37" dur="1000" fill="hold"/>
                                        <p:tgtEl>
                                          <p:spTgt spid="620548">
                                            <p:bg/>
                                          </p:spTgt>
                                        </p:tgtEl>
                                        <p:attrNameLst>
                                          <p:attrName>ppt_h</p:attrName>
                                        </p:attrNameLst>
                                      </p:cBhvr>
                                      <p:tavLst>
                                        <p:tav tm="0">
                                          <p:val>
                                            <p:strVal val="#ppt_h*0.01"/>
                                          </p:val>
                                        </p:tav>
                                        <p:tav tm="100000">
                                          <p:val>
                                            <p:strVal val="#ppt_h"/>
                                          </p:val>
                                        </p:tav>
                                      </p:tavLst>
                                    </p:anim>
                                    <p:anim calcmode="lin" valueType="num">
                                      <p:cBhvr>
                                        <p:cTn id="38" dur="1000" fill="hold"/>
                                        <p:tgtEl>
                                          <p:spTgt spid="620548">
                                            <p:bg/>
                                          </p:spTgt>
                                        </p:tgtEl>
                                        <p:attrNameLst>
                                          <p:attrName>ppt_x</p:attrName>
                                        </p:attrNameLst>
                                      </p:cBhvr>
                                      <p:tavLst>
                                        <p:tav tm="0">
                                          <p:val>
                                            <p:strVal val="#ppt_x"/>
                                          </p:val>
                                        </p:tav>
                                        <p:tav tm="100000">
                                          <p:val>
                                            <p:strVal val="#ppt_x"/>
                                          </p:val>
                                        </p:tav>
                                      </p:tavLst>
                                    </p:anim>
                                    <p:anim calcmode="lin" valueType="num">
                                      <p:cBhvr>
                                        <p:cTn id="39" dur="1000" fill="hold"/>
                                        <p:tgtEl>
                                          <p:spTgt spid="620548">
                                            <p:bg/>
                                          </p:spTgt>
                                        </p:tgtEl>
                                        <p:attrNameLst>
                                          <p:attrName>ppt_y</p:attrName>
                                        </p:attrNameLst>
                                      </p:cBhvr>
                                      <p:tavLst>
                                        <p:tav tm="0">
                                          <p:val>
                                            <p:strVal val="#ppt_h+1"/>
                                          </p:val>
                                        </p:tav>
                                        <p:tav tm="100000">
                                          <p:val>
                                            <p:strVal val="#ppt_y"/>
                                          </p:val>
                                        </p:tav>
                                      </p:tavLst>
                                    </p:anim>
                                    <p:animEffect transition="in" filter="fade">
                                      <p:cBhvr>
                                        <p:cTn id="40" dur="1000"/>
                                        <p:tgtEl>
                                          <p:spTgt spid="620548">
                                            <p:bg/>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8" presetClass="entr" presetSubtype="0" accel="100000" fill="hold" grpId="0" nodeType="clickEffect">
                                  <p:stCondLst>
                                    <p:cond delay="0"/>
                                  </p:stCondLst>
                                  <p:childTnLst>
                                    <p:set>
                                      <p:cBhvr>
                                        <p:cTn id="44" dur="1" fill="hold">
                                          <p:stCondLst>
                                            <p:cond delay="0"/>
                                          </p:stCondLst>
                                        </p:cTn>
                                        <p:tgtEl>
                                          <p:spTgt spid="620548">
                                            <p:txEl>
                                              <p:pRg st="0" end="0"/>
                                            </p:txEl>
                                          </p:spTgt>
                                        </p:tgtEl>
                                        <p:attrNameLst>
                                          <p:attrName>style.visibility</p:attrName>
                                        </p:attrNameLst>
                                      </p:cBhvr>
                                      <p:to>
                                        <p:strVal val="visible"/>
                                      </p:to>
                                    </p:set>
                                    <p:anim calcmode="lin" valueType="num">
                                      <p:cBhvr>
                                        <p:cTn id="45" dur="1000" fill="hold"/>
                                        <p:tgtEl>
                                          <p:spTgt spid="620548">
                                            <p:txEl>
                                              <p:pRg st="0" end="0"/>
                                            </p:txEl>
                                          </p:spTgt>
                                        </p:tgtEl>
                                        <p:attrNameLst>
                                          <p:attrName>ppt_w</p:attrName>
                                        </p:attrNameLst>
                                      </p:cBhvr>
                                      <p:tavLst>
                                        <p:tav tm="0">
                                          <p:val>
                                            <p:strVal val="#ppt_w*2.5"/>
                                          </p:val>
                                        </p:tav>
                                        <p:tav tm="100000">
                                          <p:val>
                                            <p:strVal val="#ppt_w"/>
                                          </p:val>
                                        </p:tav>
                                      </p:tavLst>
                                    </p:anim>
                                    <p:anim calcmode="lin" valueType="num">
                                      <p:cBhvr>
                                        <p:cTn id="46" dur="1000" fill="hold"/>
                                        <p:tgtEl>
                                          <p:spTgt spid="620548">
                                            <p:txEl>
                                              <p:pRg st="0" end="0"/>
                                            </p:txEl>
                                          </p:spTgt>
                                        </p:tgtEl>
                                        <p:attrNameLst>
                                          <p:attrName>ppt_h</p:attrName>
                                        </p:attrNameLst>
                                      </p:cBhvr>
                                      <p:tavLst>
                                        <p:tav tm="0">
                                          <p:val>
                                            <p:strVal val="#ppt_h*0.01"/>
                                          </p:val>
                                        </p:tav>
                                        <p:tav tm="100000">
                                          <p:val>
                                            <p:strVal val="#ppt_h"/>
                                          </p:val>
                                        </p:tav>
                                      </p:tavLst>
                                    </p:anim>
                                    <p:anim calcmode="lin" valueType="num">
                                      <p:cBhvr>
                                        <p:cTn id="47" dur="1000" fill="hold"/>
                                        <p:tgtEl>
                                          <p:spTgt spid="620548">
                                            <p:txEl>
                                              <p:pRg st="0" end="0"/>
                                            </p:txEl>
                                          </p:spTgt>
                                        </p:tgtEl>
                                        <p:attrNameLst>
                                          <p:attrName>ppt_x</p:attrName>
                                        </p:attrNameLst>
                                      </p:cBhvr>
                                      <p:tavLst>
                                        <p:tav tm="0">
                                          <p:val>
                                            <p:strVal val="#ppt_x"/>
                                          </p:val>
                                        </p:tav>
                                        <p:tav tm="100000">
                                          <p:val>
                                            <p:strVal val="#ppt_x"/>
                                          </p:val>
                                        </p:tav>
                                      </p:tavLst>
                                    </p:anim>
                                    <p:anim calcmode="lin" valueType="num">
                                      <p:cBhvr>
                                        <p:cTn id="48" dur="1000" fill="hold"/>
                                        <p:tgtEl>
                                          <p:spTgt spid="620548">
                                            <p:txEl>
                                              <p:pRg st="0" end="0"/>
                                            </p:txEl>
                                          </p:spTgt>
                                        </p:tgtEl>
                                        <p:attrNameLst>
                                          <p:attrName>ppt_y</p:attrName>
                                        </p:attrNameLst>
                                      </p:cBhvr>
                                      <p:tavLst>
                                        <p:tav tm="0">
                                          <p:val>
                                            <p:strVal val="#ppt_h+1"/>
                                          </p:val>
                                        </p:tav>
                                        <p:tav tm="100000">
                                          <p:val>
                                            <p:strVal val="#ppt_y"/>
                                          </p:val>
                                        </p:tav>
                                      </p:tavLst>
                                    </p:anim>
                                    <p:animEffect transition="in" filter="fade">
                                      <p:cBhvr>
                                        <p:cTn id="49" dur="1000"/>
                                        <p:tgtEl>
                                          <p:spTgt spid="620548">
                                            <p:txEl>
                                              <p:pRg st="0" end="0"/>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58" presetClass="entr" presetSubtype="0" accel="100000" fill="hold" grpId="0" nodeType="clickEffect">
                                  <p:stCondLst>
                                    <p:cond delay="0"/>
                                  </p:stCondLst>
                                  <p:childTnLst>
                                    <p:set>
                                      <p:cBhvr>
                                        <p:cTn id="53" dur="1" fill="hold">
                                          <p:stCondLst>
                                            <p:cond delay="0"/>
                                          </p:stCondLst>
                                        </p:cTn>
                                        <p:tgtEl>
                                          <p:spTgt spid="620548">
                                            <p:txEl>
                                              <p:pRg st="1" end="1"/>
                                            </p:txEl>
                                          </p:spTgt>
                                        </p:tgtEl>
                                        <p:attrNameLst>
                                          <p:attrName>style.visibility</p:attrName>
                                        </p:attrNameLst>
                                      </p:cBhvr>
                                      <p:to>
                                        <p:strVal val="visible"/>
                                      </p:to>
                                    </p:set>
                                    <p:anim calcmode="lin" valueType="num">
                                      <p:cBhvr>
                                        <p:cTn id="54" dur="1000" fill="hold"/>
                                        <p:tgtEl>
                                          <p:spTgt spid="620548">
                                            <p:txEl>
                                              <p:pRg st="1" end="1"/>
                                            </p:txEl>
                                          </p:spTgt>
                                        </p:tgtEl>
                                        <p:attrNameLst>
                                          <p:attrName>ppt_w</p:attrName>
                                        </p:attrNameLst>
                                      </p:cBhvr>
                                      <p:tavLst>
                                        <p:tav tm="0">
                                          <p:val>
                                            <p:strVal val="#ppt_w*2.5"/>
                                          </p:val>
                                        </p:tav>
                                        <p:tav tm="100000">
                                          <p:val>
                                            <p:strVal val="#ppt_w"/>
                                          </p:val>
                                        </p:tav>
                                      </p:tavLst>
                                    </p:anim>
                                    <p:anim calcmode="lin" valueType="num">
                                      <p:cBhvr>
                                        <p:cTn id="55" dur="1000" fill="hold"/>
                                        <p:tgtEl>
                                          <p:spTgt spid="620548">
                                            <p:txEl>
                                              <p:pRg st="1" end="1"/>
                                            </p:txEl>
                                          </p:spTgt>
                                        </p:tgtEl>
                                        <p:attrNameLst>
                                          <p:attrName>ppt_h</p:attrName>
                                        </p:attrNameLst>
                                      </p:cBhvr>
                                      <p:tavLst>
                                        <p:tav tm="0">
                                          <p:val>
                                            <p:strVal val="#ppt_h*0.01"/>
                                          </p:val>
                                        </p:tav>
                                        <p:tav tm="100000">
                                          <p:val>
                                            <p:strVal val="#ppt_h"/>
                                          </p:val>
                                        </p:tav>
                                      </p:tavLst>
                                    </p:anim>
                                    <p:anim calcmode="lin" valueType="num">
                                      <p:cBhvr>
                                        <p:cTn id="56" dur="1000" fill="hold"/>
                                        <p:tgtEl>
                                          <p:spTgt spid="620548">
                                            <p:txEl>
                                              <p:pRg st="1" end="1"/>
                                            </p:txEl>
                                          </p:spTgt>
                                        </p:tgtEl>
                                        <p:attrNameLst>
                                          <p:attrName>ppt_x</p:attrName>
                                        </p:attrNameLst>
                                      </p:cBhvr>
                                      <p:tavLst>
                                        <p:tav tm="0">
                                          <p:val>
                                            <p:strVal val="#ppt_x"/>
                                          </p:val>
                                        </p:tav>
                                        <p:tav tm="100000">
                                          <p:val>
                                            <p:strVal val="#ppt_x"/>
                                          </p:val>
                                        </p:tav>
                                      </p:tavLst>
                                    </p:anim>
                                    <p:anim calcmode="lin" valueType="num">
                                      <p:cBhvr>
                                        <p:cTn id="57" dur="1000" fill="hold"/>
                                        <p:tgtEl>
                                          <p:spTgt spid="620548">
                                            <p:txEl>
                                              <p:pRg st="1" end="1"/>
                                            </p:txEl>
                                          </p:spTgt>
                                        </p:tgtEl>
                                        <p:attrNameLst>
                                          <p:attrName>ppt_y</p:attrName>
                                        </p:attrNameLst>
                                      </p:cBhvr>
                                      <p:tavLst>
                                        <p:tav tm="0">
                                          <p:val>
                                            <p:strVal val="#ppt_h+1"/>
                                          </p:val>
                                        </p:tav>
                                        <p:tav tm="100000">
                                          <p:val>
                                            <p:strVal val="#ppt_y"/>
                                          </p:val>
                                        </p:tav>
                                      </p:tavLst>
                                    </p:anim>
                                    <p:animEffect transition="in" filter="fade">
                                      <p:cBhvr>
                                        <p:cTn id="58" dur="1000"/>
                                        <p:tgtEl>
                                          <p:spTgt spid="620548">
                                            <p:txEl>
                                              <p:pRg st="1" end="1"/>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8" presetClass="entr" presetSubtype="0" accel="100000" fill="hold" grpId="0" nodeType="clickEffect">
                                  <p:stCondLst>
                                    <p:cond delay="0"/>
                                  </p:stCondLst>
                                  <p:childTnLst>
                                    <p:set>
                                      <p:cBhvr>
                                        <p:cTn id="62" dur="1" fill="hold">
                                          <p:stCondLst>
                                            <p:cond delay="0"/>
                                          </p:stCondLst>
                                        </p:cTn>
                                        <p:tgtEl>
                                          <p:spTgt spid="620548">
                                            <p:txEl>
                                              <p:pRg st="3" end="3"/>
                                            </p:txEl>
                                          </p:spTgt>
                                        </p:tgtEl>
                                        <p:attrNameLst>
                                          <p:attrName>style.visibility</p:attrName>
                                        </p:attrNameLst>
                                      </p:cBhvr>
                                      <p:to>
                                        <p:strVal val="visible"/>
                                      </p:to>
                                    </p:set>
                                    <p:anim calcmode="lin" valueType="num">
                                      <p:cBhvr>
                                        <p:cTn id="63" dur="1000" fill="hold"/>
                                        <p:tgtEl>
                                          <p:spTgt spid="620548">
                                            <p:txEl>
                                              <p:pRg st="3" end="3"/>
                                            </p:txEl>
                                          </p:spTgt>
                                        </p:tgtEl>
                                        <p:attrNameLst>
                                          <p:attrName>ppt_w</p:attrName>
                                        </p:attrNameLst>
                                      </p:cBhvr>
                                      <p:tavLst>
                                        <p:tav tm="0">
                                          <p:val>
                                            <p:strVal val="#ppt_w*2.5"/>
                                          </p:val>
                                        </p:tav>
                                        <p:tav tm="100000">
                                          <p:val>
                                            <p:strVal val="#ppt_w"/>
                                          </p:val>
                                        </p:tav>
                                      </p:tavLst>
                                    </p:anim>
                                    <p:anim calcmode="lin" valueType="num">
                                      <p:cBhvr>
                                        <p:cTn id="64" dur="1000" fill="hold"/>
                                        <p:tgtEl>
                                          <p:spTgt spid="620548">
                                            <p:txEl>
                                              <p:pRg st="3" end="3"/>
                                            </p:txEl>
                                          </p:spTgt>
                                        </p:tgtEl>
                                        <p:attrNameLst>
                                          <p:attrName>ppt_h</p:attrName>
                                        </p:attrNameLst>
                                      </p:cBhvr>
                                      <p:tavLst>
                                        <p:tav tm="0">
                                          <p:val>
                                            <p:strVal val="#ppt_h*0.01"/>
                                          </p:val>
                                        </p:tav>
                                        <p:tav tm="100000">
                                          <p:val>
                                            <p:strVal val="#ppt_h"/>
                                          </p:val>
                                        </p:tav>
                                      </p:tavLst>
                                    </p:anim>
                                    <p:anim calcmode="lin" valueType="num">
                                      <p:cBhvr>
                                        <p:cTn id="65" dur="1000" fill="hold"/>
                                        <p:tgtEl>
                                          <p:spTgt spid="620548">
                                            <p:txEl>
                                              <p:pRg st="3" end="3"/>
                                            </p:txEl>
                                          </p:spTgt>
                                        </p:tgtEl>
                                        <p:attrNameLst>
                                          <p:attrName>ppt_x</p:attrName>
                                        </p:attrNameLst>
                                      </p:cBhvr>
                                      <p:tavLst>
                                        <p:tav tm="0">
                                          <p:val>
                                            <p:strVal val="#ppt_x"/>
                                          </p:val>
                                        </p:tav>
                                        <p:tav tm="100000">
                                          <p:val>
                                            <p:strVal val="#ppt_x"/>
                                          </p:val>
                                        </p:tav>
                                      </p:tavLst>
                                    </p:anim>
                                    <p:anim calcmode="lin" valueType="num">
                                      <p:cBhvr>
                                        <p:cTn id="66" dur="1000" fill="hold"/>
                                        <p:tgtEl>
                                          <p:spTgt spid="620548">
                                            <p:txEl>
                                              <p:pRg st="3" end="3"/>
                                            </p:txEl>
                                          </p:spTgt>
                                        </p:tgtEl>
                                        <p:attrNameLst>
                                          <p:attrName>ppt_y</p:attrName>
                                        </p:attrNameLst>
                                      </p:cBhvr>
                                      <p:tavLst>
                                        <p:tav tm="0">
                                          <p:val>
                                            <p:strVal val="#ppt_h+1"/>
                                          </p:val>
                                        </p:tav>
                                        <p:tav tm="100000">
                                          <p:val>
                                            <p:strVal val="#ppt_y"/>
                                          </p:val>
                                        </p:tav>
                                      </p:tavLst>
                                    </p:anim>
                                    <p:animEffect transition="in" filter="fade">
                                      <p:cBhvr>
                                        <p:cTn id="67" dur="1000"/>
                                        <p:tgtEl>
                                          <p:spTgt spid="620548">
                                            <p:txEl>
                                              <p:pRg st="3" end="3"/>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8" presetClass="entr" presetSubtype="0" accel="100000" fill="hold" grpId="0" nodeType="clickEffect">
                                  <p:stCondLst>
                                    <p:cond delay="0"/>
                                  </p:stCondLst>
                                  <p:childTnLst>
                                    <p:set>
                                      <p:cBhvr>
                                        <p:cTn id="71" dur="1" fill="hold">
                                          <p:stCondLst>
                                            <p:cond delay="0"/>
                                          </p:stCondLst>
                                        </p:cTn>
                                        <p:tgtEl>
                                          <p:spTgt spid="620548">
                                            <p:txEl>
                                              <p:pRg st="4" end="4"/>
                                            </p:txEl>
                                          </p:spTgt>
                                        </p:tgtEl>
                                        <p:attrNameLst>
                                          <p:attrName>style.visibility</p:attrName>
                                        </p:attrNameLst>
                                      </p:cBhvr>
                                      <p:to>
                                        <p:strVal val="visible"/>
                                      </p:to>
                                    </p:set>
                                    <p:anim calcmode="lin" valueType="num">
                                      <p:cBhvr>
                                        <p:cTn id="72" dur="1000" fill="hold"/>
                                        <p:tgtEl>
                                          <p:spTgt spid="620548">
                                            <p:txEl>
                                              <p:pRg st="4" end="4"/>
                                            </p:txEl>
                                          </p:spTgt>
                                        </p:tgtEl>
                                        <p:attrNameLst>
                                          <p:attrName>ppt_w</p:attrName>
                                        </p:attrNameLst>
                                      </p:cBhvr>
                                      <p:tavLst>
                                        <p:tav tm="0">
                                          <p:val>
                                            <p:strVal val="#ppt_w*2.5"/>
                                          </p:val>
                                        </p:tav>
                                        <p:tav tm="100000">
                                          <p:val>
                                            <p:strVal val="#ppt_w"/>
                                          </p:val>
                                        </p:tav>
                                      </p:tavLst>
                                    </p:anim>
                                    <p:anim calcmode="lin" valueType="num">
                                      <p:cBhvr>
                                        <p:cTn id="73" dur="1000" fill="hold"/>
                                        <p:tgtEl>
                                          <p:spTgt spid="620548">
                                            <p:txEl>
                                              <p:pRg st="4" end="4"/>
                                            </p:txEl>
                                          </p:spTgt>
                                        </p:tgtEl>
                                        <p:attrNameLst>
                                          <p:attrName>ppt_h</p:attrName>
                                        </p:attrNameLst>
                                      </p:cBhvr>
                                      <p:tavLst>
                                        <p:tav tm="0">
                                          <p:val>
                                            <p:strVal val="#ppt_h*0.01"/>
                                          </p:val>
                                        </p:tav>
                                        <p:tav tm="100000">
                                          <p:val>
                                            <p:strVal val="#ppt_h"/>
                                          </p:val>
                                        </p:tav>
                                      </p:tavLst>
                                    </p:anim>
                                    <p:anim calcmode="lin" valueType="num">
                                      <p:cBhvr>
                                        <p:cTn id="74" dur="1000" fill="hold"/>
                                        <p:tgtEl>
                                          <p:spTgt spid="620548">
                                            <p:txEl>
                                              <p:pRg st="4" end="4"/>
                                            </p:txEl>
                                          </p:spTgt>
                                        </p:tgtEl>
                                        <p:attrNameLst>
                                          <p:attrName>ppt_x</p:attrName>
                                        </p:attrNameLst>
                                      </p:cBhvr>
                                      <p:tavLst>
                                        <p:tav tm="0">
                                          <p:val>
                                            <p:strVal val="#ppt_x"/>
                                          </p:val>
                                        </p:tav>
                                        <p:tav tm="100000">
                                          <p:val>
                                            <p:strVal val="#ppt_x"/>
                                          </p:val>
                                        </p:tav>
                                      </p:tavLst>
                                    </p:anim>
                                    <p:anim calcmode="lin" valueType="num">
                                      <p:cBhvr>
                                        <p:cTn id="75" dur="1000" fill="hold"/>
                                        <p:tgtEl>
                                          <p:spTgt spid="620548">
                                            <p:txEl>
                                              <p:pRg st="4" end="4"/>
                                            </p:txEl>
                                          </p:spTgt>
                                        </p:tgtEl>
                                        <p:attrNameLst>
                                          <p:attrName>ppt_y</p:attrName>
                                        </p:attrNameLst>
                                      </p:cBhvr>
                                      <p:tavLst>
                                        <p:tav tm="0">
                                          <p:val>
                                            <p:strVal val="#ppt_h+1"/>
                                          </p:val>
                                        </p:tav>
                                        <p:tav tm="100000">
                                          <p:val>
                                            <p:strVal val="#ppt_y"/>
                                          </p:val>
                                        </p:tav>
                                      </p:tavLst>
                                    </p:anim>
                                    <p:animEffect transition="in" filter="fade">
                                      <p:cBhvr>
                                        <p:cTn id="76" dur="1000"/>
                                        <p:tgtEl>
                                          <p:spTgt spid="620548">
                                            <p:txEl>
                                              <p:pRg st="4" end="4"/>
                                            </p:txEl>
                                          </p:spTgt>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58" presetClass="entr" presetSubtype="0" accel="100000" fill="hold" grpId="0" nodeType="clickEffect">
                                  <p:stCondLst>
                                    <p:cond delay="0"/>
                                  </p:stCondLst>
                                  <p:childTnLst>
                                    <p:set>
                                      <p:cBhvr>
                                        <p:cTn id="80" dur="1" fill="hold">
                                          <p:stCondLst>
                                            <p:cond delay="0"/>
                                          </p:stCondLst>
                                        </p:cTn>
                                        <p:tgtEl>
                                          <p:spTgt spid="620548">
                                            <p:txEl>
                                              <p:pRg st="6" end="6"/>
                                            </p:txEl>
                                          </p:spTgt>
                                        </p:tgtEl>
                                        <p:attrNameLst>
                                          <p:attrName>style.visibility</p:attrName>
                                        </p:attrNameLst>
                                      </p:cBhvr>
                                      <p:to>
                                        <p:strVal val="visible"/>
                                      </p:to>
                                    </p:set>
                                    <p:anim calcmode="lin" valueType="num">
                                      <p:cBhvr>
                                        <p:cTn id="81" dur="1000" fill="hold"/>
                                        <p:tgtEl>
                                          <p:spTgt spid="620548">
                                            <p:txEl>
                                              <p:pRg st="6" end="6"/>
                                            </p:txEl>
                                          </p:spTgt>
                                        </p:tgtEl>
                                        <p:attrNameLst>
                                          <p:attrName>ppt_w</p:attrName>
                                        </p:attrNameLst>
                                      </p:cBhvr>
                                      <p:tavLst>
                                        <p:tav tm="0">
                                          <p:val>
                                            <p:strVal val="#ppt_w*2.5"/>
                                          </p:val>
                                        </p:tav>
                                        <p:tav tm="100000">
                                          <p:val>
                                            <p:strVal val="#ppt_w"/>
                                          </p:val>
                                        </p:tav>
                                      </p:tavLst>
                                    </p:anim>
                                    <p:anim calcmode="lin" valueType="num">
                                      <p:cBhvr>
                                        <p:cTn id="82" dur="1000" fill="hold"/>
                                        <p:tgtEl>
                                          <p:spTgt spid="620548">
                                            <p:txEl>
                                              <p:pRg st="6" end="6"/>
                                            </p:txEl>
                                          </p:spTgt>
                                        </p:tgtEl>
                                        <p:attrNameLst>
                                          <p:attrName>ppt_h</p:attrName>
                                        </p:attrNameLst>
                                      </p:cBhvr>
                                      <p:tavLst>
                                        <p:tav tm="0">
                                          <p:val>
                                            <p:strVal val="#ppt_h*0.01"/>
                                          </p:val>
                                        </p:tav>
                                        <p:tav tm="100000">
                                          <p:val>
                                            <p:strVal val="#ppt_h"/>
                                          </p:val>
                                        </p:tav>
                                      </p:tavLst>
                                    </p:anim>
                                    <p:anim calcmode="lin" valueType="num">
                                      <p:cBhvr>
                                        <p:cTn id="83" dur="1000" fill="hold"/>
                                        <p:tgtEl>
                                          <p:spTgt spid="620548">
                                            <p:txEl>
                                              <p:pRg st="6" end="6"/>
                                            </p:txEl>
                                          </p:spTgt>
                                        </p:tgtEl>
                                        <p:attrNameLst>
                                          <p:attrName>ppt_x</p:attrName>
                                        </p:attrNameLst>
                                      </p:cBhvr>
                                      <p:tavLst>
                                        <p:tav tm="0">
                                          <p:val>
                                            <p:strVal val="#ppt_x"/>
                                          </p:val>
                                        </p:tav>
                                        <p:tav tm="100000">
                                          <p:val>
                                            <p:strVal val="#ppt_x"/>
                                          </p:val>
                                        </p:tav>
                                      </p:tavLst>
                                    </p:anim>
                                    <p:anim calcmode="lin" valueType="num">
                                      <p:cBhvr>
                                        <p:cTn id="84" dur="1000" fill="hold"/>
                                        <p:tgtEl>
                                          <p:spTgt spid="620548">
                                            <p:txEl>
                                              <p:pRg st="6" end="6"/>
                                            </p:txEl>
                                          </p:spTgt>
                                        </p:tgtEl>
                                        <p:attrNameLst>
                                          <p:attrName>ppt_y</p:attrName>
                                        </p:attrNameLst>
                                      </p:cBhvr>
                                      <p:tavLst>
                                        <p:tav tm="0">
                                          <p:val>
                                            <p:strVal val="#ppt_h+1"/>
                                          </p:val>
                                        </p:tav>
                                        <p:tav tm="100000">
                                          <p:val>
                                            <p:strVal val="#ppt_y"/>
                                          </p:val>
                                        </p:tav>
                                      </p:tavLst>
                                    </p:anim>
                                    <p:animEffect transition="in" filter="fade">
                                      <p:cBhvr>
                                        <p:cTn id="85" dur="1000"/>
                                        <p:tgtEl>
                                          <p:spTgt spid="62054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0546" grpId="0" animBg="1"/>
      <p:bldP spid="620548" grpId="0" build="p"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bg>
      <p:bgPr>
        <a:solidFill>
          <a:srgbClr val="ADC9FF"/>
        </a:solidFill>
        <a:effectLst/>
      </p:bgPr>
    </p:bg>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xfrm>
            <a:off x="304800" y="609600"/>
            <a:ext cx="8610600" cy="1143000"/>
          </a:xfrm>
          <a:solidFill>
            <a:schemeClr val="bg1"/>
          </a:solidFill>
        </p:spPr>
        <p:txBody>
          <a:bodyPr>
            <a:normAutofit fontScale="90000"/>
          </a:bodyPr>
          <a:lstStyle/>
          <a:p>
            <a:pPr algn="l"/>
            <a:r>
              <a:rPr lang="es-ES_tradnl" b="1" dirty="0" smtClean="0"/>
              <a:t> </a:t>
            </a:r>
            <a:br>
              <a:rPr lang="es-ES_tradnl" b="1" dirty="0" smtClean="0"/>
            </a:br>
            <a:r>
              <a:rPr lang="es-ES_tradnl" b="1" dirty="0" smtClean="0"/>
              <a:t>Inteligencias </a:t>
            </a:r>
            <a:r>
              <a:rPr lang="es-ES_tradnl" b="1" dirty="0"/>
              <a:t>M</a:t>
            </a:r>
            <a:r>
              <a:rPr lang="es-ES_tradnl" altLang="ja-JP" b="1" dirty="0"/>
              <a:t>últiples </a:t>
            </a:r>
            <a:r>
              <a:rPr lang="es-ES_tradnl" altLang="ja-JP" b="1" dirty="0" smtClean="0"/>
              <a:t/>
            </a:r>
            <a:br>
              <a:rPr lang="es-ES_tradnl" altLang="ja-JP" b="1" dirty="0" smtClean="0"/>
            </a:br>
            <a:r>
              <a:rPr lang="es-ES_tradnl" altLang="ja-JP" b="1" dirty="0" smtClean="0"/>
              <a:t>de Gardner</a:t>
            </a:r>
            <a:br>
              <a:rPr lang="es-ES_tradnl" altLang="ja-JP" b="1" dirty="0" smtClean="0"/>
            </a:br>
            <a:endParaRPr lang="es-ES_tradnl" dirty="0"/>
          </a:p>
        </p:txBody>
      </p:sp>
      <p:sp>
        <p:nvSpPr>
          <p:cNvPr id="266243" name="Rectangle 3"/>
          <p:cNvSpPr>
            <a:spLocks noGrp="1" noChangeArrowheads="1"/>
          </p:cNvSpPr>
          <p:nvPr>
            <p:ph type="body" idx="1"/>
          </p:nvPr>
        </p:nvSpPr>
        <p:spPr>
          <a:xfrm>
            <a:off x="0" y="1981200"/>
            <a:ext cx="8610600" cy="3505200"/>
          </a:xfrm>
        </p:spPr>
        <p:txBody>
          <a:bodyPr/>
          <a:lstStyle/>
          <a:p>
            <a:pPr>
              <a:buClr>
                <a:srgbClr val="00FFFF"/>
              </a:buClr>
              <a:buFont typeface="Wingdings 2" charset="0"/>
              <a:buChar char=""/>
            </a:pPr>
            <a:r>
              <a:rPr lang="es-ES_tradnl" altLang="ja-JP" sz="2800" b="1" dirty="0" smtClean="0">
                <a:solidFill>
                  <a:srgbClr val="FF0000"/>
                </a:solidFill>
              </a:rPr>
              <a:t>Inteligencia </a:t>
            </a:r>
            <a:r>
              <a:rPr lang="es-ES_tradnl" altLang="ja-JP" sz="2800" b="1" dirty="0" err="1" smtClean="0">
                <a:solidFill>
                  <a:srgbClr val="FF0000"/>
                </a:solidFill>
              </a:rPr>
              <a:t>Lingüistica</a:t>
            </a:r>
            <a:r>
              <a:rPr lang="es-ES_tradnl" altLang="ja-JP" sz="2800" b="1" dirty="0" smtClean="0">
                <a:solidFill>
                  <a:srgbClr val="FF0000"/>
                </a:solidFill>
              </a:rPr>
              <a:t> </a:t>
            </a:r>
            <a:r>
              <a:rPr lang="es-ES_tradnl" altLang="ja-JP" sz="2800" b="1" dirty="0">
                <a:solidFill>
                  <a:srgbClr val="FF0000"/>
                </a:solidFill>
              </a:rPr>
              <a:t>- Verbal</a:t>
            </a:r>
          </a:p>
          <a:p>
            <a:pPr>
              <a:buClr>
                <a:srgbClr val="00FFFF"/>
              </a:buClr>
              <a:buFont typeface="Wingdings 2" charset="0"/>
              <a:buChar char=""/>
            </a:pPr>
            <a:r>
              <a:rPr lang="es-ES_tradnl" sz="2800" b="1" dirty="0" smtClean="0">
                <a:solidFill>
                  <a:srgbClr val="FF0000"/>
                </a:solidFill>
              </a:rPr>
              <a:t>Inteligencia L</a:t>
            </a:r>
            <a:r>
              <a:rPr lang="es-ES_tradnl" altLang="ja-JP" sz="2800" b="1" dirty="0" smtClean="0">
                <a:solidFill>
                  <a:srgbClr val="FF0000"/>
                </a:solidFill>
              </a:rPr>
              <a:t>ógica -  Matemática</a:t>
            </a:r>
          </a:p>
          <a:p>
            <a:pPr>
              <a:buClr>
                <a:srgbClr val="00FFFF"/>
              </a:buClr>
              <a:buFont typeface="Wingdings 2" charset="0"/>
              <a:buChar char=""/>
            </a:pPr>
            <a:r>
              <a:rPr lang="es-ES_tradnl" altLang="ja-JP" sz="2800" b="1" dirty="0" smtClean="0">
                <a:solidFill>
                  <a:srgbClr val="000000"/>
                </a:solidFill>
              </a:rPr>
              <a:t>Inteligencia Kinestésica </a:t>
            </a:r>
            <a:r>
              <a:rPr lang="es-ES_tradnl" altLang="ja-JP" sz="2800" b="1" dirty="0">
                <a:solidFill>
                  <a:srgbClr val="000000"/>
                </a:solidFill>
              </a:rPr>
              <a:t>- Corporal</a:t>
            </a:r>
          </a:p>
          <a:p>
            <a:pPr>
              <a:buClr>
                <a:srgbClr val="00FFFF"/>
              </a:buClr>
              <a:buFont typeface="Wingdings 2" charset="0"/>
              <a:buChar char=""/>
            </a:pPr>
            <a:r>
              <a:rPr lang="es-ES_tradnl" altLang="ja-JP" sz="2800" b="1" dirty="0">
                <a:solidFill>
                  <a:srgbClr val="000000"/>
                </a:solidFill>
              </a:rPr>
              <a:t>Inteligencia Espacial - Visual</a:t>
            </a:r>
          </a:p>
          <a:p>
            <a:pPr>
              <a:buClr>
                <a:srgbClr val="00FFFF"/>
              </a:buClr>
              <a:buFont typeface="Wingdings 2" charset="0"/>
              <a:buChar char=""/>
            </a:pPr>
            <a:r>
              <a:rPr lang="es-ES_tradnl" altLang="ja-JP" sz="2800" b="1" dirty="0">
                <a:solidFill>
                  <a:srgbClr val="000000"/>
                </a:solidFill>
              </a:rPr>
              <a:t>Inteligencia Musical</a:t>
            </a:r>
          </a:p>
          <a:p>
            <a:pPr>
              <a:buClr>
                <a:srgbClr val="00FFFF"/>
              </a:buClr>
              <a:buFont typeface="Wingdings 2" charset="0"/>
              <a:buChar char=""/>
            </a:pPr>
            <a:r>
              <a:rPr lang="es-ES_tradnl" altLang="ja-JP" sz="2800" b="1" dirty="0">
                <a:solidFill>
                  <a:srgbClr val="000000"/>
                </a:solidFill>
              </a:rPr>
              <a:t>Inteligencia </a:t>
            </a:r>
            <a:r>
              <a:rPr lang="es-ES_tradnl" altLang="ja-JP" sz="2800" b="1" dirty="0" smtClean="0">
                <a:solidFill>
                  <a:srgbClr val="000000"/>
                </a:solidFill>
              </a:rPr>
              <a:t>Intrapersonal</a:t>
            </a:r>
            <a:endParaRPr lang="es-ES_tradnl" altLang="ja-JP" sz="2800" b="1" dirty="0">
              <a:solidFill>
                <a:srgbClr val="000000"/>
              </a:solidFill>
            </a:endParaRPr>
          </a:p>
          <a:p>
            <a:pPr>
              <a:buClr>
                <a:srgbClr val="00FFFF"/>
              </a:buClr>
              <a:buFont typeface="Wingdings 2" charset="0"/>
              <a:buChar char=""/>
            </a:pPr>
            <a:r>
              <a:rPr lang="es-ES_tradnl" altLang="ja-JP" sz="2800" b="1" dirty="0">
                <a:solidFill>
                  <a:srgbClr val="000000"/>
                </a:solidFill>
              </a:rPr>
              <a:t>Inteligencia </a:t>
            </a:r>
            <a:r>
              <a:rPr lang="es-ES_tradnl" altLang="ja-JP" sz="2800" b="1" dirty="0" smtClean="0">
                <a:solidFill>
                  <a:srgbClr val="000000"/>
                </a:solidFill>
              </a:rPr>
              <a:t>Interpersonal</a:t>
            </a:r>
            <a:endParaRPr lang="es-ES_tradnl" altLang="ja-JP" sz="2800" b="1" dirty="0">
              <a:solidFill>
                <a:srgbClr val="000000"/>
              </a:solidFill>
            </a:endParaRPr>
          </a:p>
          <a:p>
            <a:pPr>
              <a:buClr>
                <a:srgbClr val="00FFFF"/>
              </a:buClr>
              <a:buFont typeface="Wingdings 2" charset="0"/>
              <a:buChar char=""/>
            </a:pPr>
            <a:r>
              <a:rPr lang="es-ES_tradnl" altLang="ja-JP" sz="2800" b="1" dirty="0">
                <a:solidFill>
                  <a:srgbClr val="000000"/>
                </a:solidFill>
              </a:rPr>
              <a:t>Inteligencia </a:t>
            </a:r>
            <a:r>
              <a:rPr lang="es-ES_tradnl" altLang="ja-JP" sz="2800" b="1" dirty="0" smtClean="0">
                <a:solidFill>
                  <a:srgbClr val="000000"/>
                </a:solidFill>
              </a:rPr>
              <a:t>Naturalista</a:t>
            </a:r>
          </a:p>
          <a:p>
            <a:pPr>
              <a:buClr>
                <a:srgbClr val="00FFFF"/>
              </a:buClr>
              <a:buFont typeface="Wingdings 2" charset="0"/>
              <a:buChar char=""/>
            </a:pPr>
            <a:r>
              <a:rPr lang="en-US" sz="2800" b="1" dirty="0">
                <a:solidFill>
                  <a:srgbClr val="FF0000"/>
                </a:solidFill>
              </a:rPr>
              <a:t>UNO </a:t>
            </a:r>
            <a:r>
              <a:rPr lang="en-US" sz="2800" b="1" dirty="0" err="1">
                <a:solidFill>
                  <a:srgbClr val="FF0000"/>
                </a:solidFill>
              </a:rPr>
              <a:t>tiene</a:t>
            </a:r>
            <a:r>
              <a:rPr lang="en-US" sz="2800" b="1" dirty="0">
                <a:solidFill>
                  <a:srgbClr val="FF0000"/>
                </a:solidFill>
              </a:rPr>
              <a:t> </a:t>
            </a:r>
            <a:r>
              <a:rPr lang="en-US" sz="2800" b="1" dirty="0" err="1">
                <a:solidFill>
                  <a:srgbClr val="FF0000"/>
                </a:solidFill>
              </a:rPr>
              <a:t>actividades</a:t>
            </a:r>
            <a:r>
              <a:rPr lang="en-US" sz="2800" b="1" dirty="0">
                <a:solidFill>
                  <a:srgbClr val="FF0000"/>
                </a:solidFill>
              </a:rPr>
              <a:t> en </a:t>
            </a:r>
            <a:r>
              <a:rPr lang="en-US" sz="2800" b="1" dirty="0" err="1" smtClean="0">
                <a:solidFill>
                  <a:srgbClr val="FF0000"/>
                </a:solidFill>
              </a:rPr>
              <a:t>las</a:t>
            </a:r>
            <a:r>
              <a:rPr lang="en-US" sz="2800" b="1" dirty="0" smtClean="0">
                <a:solidFill>
                  <a:srgbClr val="FF0000"/>
                </a:solidFill>
              </a:rPr>
              <a:t> 8 </a:t>
            </a:r>
            <a:r>
              <a:rPr lang="en-US" sz="2800" b="1" dirty="0" err="1" smtClean="0">
                <a:solidFill>
                  <a:srgbClr val="FF0000"/>
                </a:solidFill>
              </a:rPr>
              <a:t>inteligencias</a:t>
            </a:r>
            <a:r>
              <a:rPr lang="en-US" sz="2800" b="1" dirty="0">
                <a:solidFill>
                  <a:srgbClr val="FF0000"/>
                </a:solidFill>
              </a:rPr>
              <a:t>. </a:t>
            </a:r>
          </a:p>
          <a:p>
            <a:pPr>
              <a:buClr>
                <a:srgbClr val="00FFFF"/>
              </a:buClr>
              <a:buFont typeface="Wingdings 2" charset="0"/>
              <a:buChar char=""/>
            </a:pPr>
            <a:endParaRPr lang="es-ES_tradnl" sz="2800" b="1" dirty="0">
              <a:solidFill>
                <a:srgbClr val="000000"/>
              </a:solidFill>
            </a:endParaRPr>
          </a:p>
        </p:txBody>
      </p:sp>
      <p:pic>
        <p:nvPicPr>
          <p:cNvPr id="266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609600"/>
            <a:ext cx="2743201"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8077200" y="5846445"/>
            <a:ext cx="1066800" cy="1011555"/>
          </a:xfrm>
          <a:prstGeom prst="rect">
            <a:avLst/>
          </a:prstGeom>
          <a:noFill/>
          <a:ln>
            <a:noFill/>
          </a:ln>
          <a:extLst/>
        </p:spPr>
      </p:pic>
    </p:spTree>
    <p:extLst>
      <p:ext uri="{BB962C8B-B14F-4D97-AF65-F5344CB8AC3E}">
        <p14:creationId xmlns:p14="http://schemas.microsoft.com/office/powerpoint/2010/main" val="38826633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66242"/>
                                        </p:tgtEl>
                                        <p:attrNameLst>
                                          <p:attrName>style.visibility</p:attrName>
                                        </p:attrNameLst>
                                      </p:cBhvr>
                                      <p:to>
                                        <p:strVal val="visible"/>
                                      </p:to>
                                    </p:set>
                                    <p:anim calcmode="lin" valueType="num">
                                      <p:cBhvr>
                                        <p:cTn id="7" dur="500" fill="hold"/>
                                        <p:tgtEl>
                                          <p:spTgt spid="266242"/>
                                        </p:tgtEl>
                                        <p:attrNameLst>
                                          <p:attrName>ppt_w</p:attrName>
                                        </p:attrNameLst>
                                      </p:cBhvr>
                                      <p:tavLst>
                                        <p:tav tm="0">
                                          <p:val>
                                            <p:fltVal val="0"/>
                                          </p:val>
                                        </p:tav>
                                        <p:tav tm="100000">
                                          <p:val>
                                            <p:strVal val="#ppt_w"/>
                                          </p:val>
                                        </p:tav>
                                      </p:tavLst>
                                    </p:anim>
                                    <p:anim calcmode="lin" valueType="num">
                                      <p:cBhvr>
                                        <p:cTn id="8" dur="500" fill="hold"/>
                                        <p:tgtEl>
                                          <p:spTgt spid="266242"/>
                                        </p:tgtEl>
                                        <p:attrNameLst>
                                          <p:attrName>ppt_h</p:attrName>
                                        </p:attrNameLst>
                                      </p:cBhvr>
                                      <p:tavLst>
                                        <p:tav tm="0">
                                          <p:val>
                                            <p:fltVal val="0"/>
                                          </p:val>
                                        </p:tav>
                                        <p:tav tm="100000">
                                          <p:val>
                                            <p:strVal val="#ppt_h"/>
                                          </p:val>
                                        </p:tav>
                                      </p:tavLst>
                                    </p:anim>
                                    <p:anim calcmode="lin" valueType="num">
                                      <p:cBhvr>
                                        <p:cTn id="9" dur="500" fill="hold"/>
                                        <p:tgtEl>
                                          <p:spTgt spid="266242"/>
                                        </p:tgtEl>
                                        <p:attrNameLst>
                                          <p:attrName>style.rotation</p:attrName>
                                        </p:attrNameLst>
                                      </p:cBhvr>
                                      <p:tavLst>
                                        <p:tav tm="0">
                                          <p:val>
                                            <p:fltVal val="360"/>
                                          </p:val>
                                        </p:tav>
                                        <p:tav tm="100000">
                                          <p:val>
                                            <p:fltVal val="0"/>
                                          </p:val>
                                        </p:tav>
                                      </p:tavLst>
                                    </p:anim>
                                    <p:animEffect transition="in" filter="fade">
                                      <p:cBhvr>
                                        <p:cTn id="10" dur="500"/>
                                        <p:tgtEl>
                                          <p:spTgt spid="26624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6243">
                                            <p:txEl>
                                              <p:pRg st="0" end="0"/>
                                            </p:txEl>
                                          </p:spTgt>
                                        </p:tgtEl>
                                        <p:attrNameLst>
                                          <p:attrName>style.visibility</p:attrName>
                                        </p:attrNameLst>
                                      </p:cBhvr>
                                      <p:to>
                                        <p:strVal val="visible"/>
                                      </p:to>
                                    </p:set>
                                    <p:animEffect transition="in" filter="fade">
                                      <p:cBhvr>
                                        <p:cTn id="15" dur="500"/>
                                        <p:tgtEl>
                                          <p:spTgt spid="266243">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66243">
                                            <p:txEl>
                                              <p:pRg st="1" end="1"/>
                                            </p:txEl>
                                          </p:spTgt>
                                        </p:tgtEl>
                                        <p:attrNameLst>
                                          <p:attrName>style.visibility</p:attrName>
                                        </p:attrNameLst>
                                      </p:cBhvr>
                                      <p:to>
                                        <p:strVal val="visible"/>
                                      </p:to>
                                    </p:set>
                                    <p:animEffect transition="in" filter="fade">
                                      <p:cBhvr>
                                        <p:cTn id="20" dur="500"/>
                                        <p:tgtEl>
                                          <p:spTgt spid="26624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66243">
                                            <p:txEl>
                                              <p:pRg st="2" end="2"/>
                                            </p:txEl>
                                          </p:spTgt>
                                        </p:tgtEl>
                                        <p:attrNameLst>
                                          <p:attrName>style.visibility</p:attrName>
                                        </p:attrNameLst>
                                      </p:cBhvr>
                                      <p:to>
                                        <p:strVal val="visible"/>
                                      </p:to>
                                    </p:set>
                                    <p:animEffect transition="in" filter="fade">
                                      <p:cBhvr>
                                        <p:cTn id="25" dur="500"/>
                                        <p:tgtEl>
                                          <p:spTgt spid="266243">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66243">
                                            <p:txEl>
                                              <p:pRg st="3" end="3"/>
                                            </p:txEl>
                                          </p:spTgt>
                                        </p:tgtEl>
                                        <p:attrNameLst>
                                          <p:attrName>style.visibility</p:attrName>
                                        </p:attrNameLst>
                                      </p:cBhvr>
                                      <p:to>
                                        <p:strVal val="visible"/>
                                      </p:to>
                                    </p:set>
                                    <p:animEffect transition="in" filter="fade">
                                      <p:cBhvr>
                                        <p:cTn id="30" dur="500"/>
                                        <p:tgtEl>
                                          <p:spTgt spid="266243">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66243">
                                            <p:txEl>
                                              <p:pRg st="4" end="4"/>
                                            </p:txEl>
                                          </p:spTgt>
                                        </p:tgtEl>
                                        <p:attrNameLst>
                                          <p:attrName>style.visibility</p:attrName>
                                        </p:attrNameLst>
                                      </p:cBhvr>
                                      <p:to>
                                        <p:strVal val="visible"/>
                                      </p:to>
                                    </p:set>
                                    <p:animEffect transition="in" filter="fade">
                                      <p:cBhvr>
                                        <p:cTn id="35" dur="500"/>
                                        <p:tgtEl>
                                          <p:spTgt spid="266243">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6243">
                                            <p:txEl>
                                              <p:pRg st="5" end="5"/>
                                            </p:txEl>
                                          </p:spTgt>
                                        </p:tgtEl>
                                        <p:attrNameLst>
                                          <p:attrName>style.visibility</p:attrName>
                                        </p:attrNameLst>
                                      </p:cBhvr>
                                      <p:to>
                                        <p:strVal val="visible"/>
                                      </p:to>
                                    </p:set>
                                    <p:animEffect transition="in" filter="fade">
                                      <p:cBhvr>
                                        <p:cTn id="40" dur="500"/>
                                        <p:tgtEl>
                                          <p:spTgt spid="266243">
                                            <p:txEl>
                                              <p:pRg st="5" end="5"/>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6243">
                                            <p:txEl>
                                              <p:pRg st="6" end="6"/>
                                            </p:txEl>
                                          </p:spTgt>
                                        </p:tgtEl>
                                        <p:attrNameLst>
                                          <p:attrName>style.visibility</p:attrName>
                                        </p:attrNameLst>
                                      </p:cBhvr>
                                      <p:to>
                                        <p:strVal val="visible"/>
                                      </p:to>
                                    </p:set>
                                    <p:animEffect transition="in" filter="fade">
                                      <p:cBhvr>
                                        <p:cTn id="45" dur="500"/>
                                        <p:tgtEl>
                                          <p:spTgt spid="266243">
                                            <p:txEl>
                                              <p:pRg st="6" end="6"/>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66243">
                                            <p:txEl>
                                              <p:pRg st="7" end="7"/>
                                            </p:txEl>
                                          </p:spTgt>
                                        </p:tgtEl>
                                        <p:attrNameLst>
                                          <p:attrName>style.visibility</p:attrName>
                                        </p:attrNameLst>
                                      </p:cBhvr>
                                      <p:to>
                                        <p:strVal val="visible"/>
                                      </p:to>
                                    </p:set>
                                    <p:animEffect transition="in" filter="fade">
                                      <p:cBhvr>
                                        <p:cTn id="50" dur="500"/>
                                        <p:tgtEl>
                                          <p:spTgt spid="266243">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66243">
                                            <p:txEl>
                                              <p:pRg st="8" end="8"/>
                                            </p:txEl>
                                          </p:spTgt>
                                        </p:tgtEl>
                                        <p:attrNameLst>
                                          <p:attrName>style.visibility</p:attrName>
                                        </p:attrNameLst>
                                      </p:cBhvr>
                                      <p:to>
                                        <p:strVal val="visible"/>
                                      </p:to>
                                    </p:set>
                                    <p:animEffect transition="in" filter="fade">
                                      <p:cBhvr>
                                        <p:cTn id="55" dur="500"/>
                                        <p:tgtEl>
                                          <p:spTgt spid="26624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2" grpId="0" animBg="1"/>
      <p:bldP spid="266243"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bg>
      <p:bgPr>
        <a:solidFill>
          <a:srgbClr val="000090"/>
        </a:solidFill>
        <a:effectLst/>
      </p:bgPr>
    </p:bg>
    <p:spTree>
      <p:nvGrpSpPr>
        <p:cNvPr id="1" name=""/>
        <p:cNvGrpSpPr/>
        <p:nvPr/>
      </p:nvGrpSpPr>
      <p:grpSpPr>
        <a:xfrm>
          <a:off x="0" y="0"/>
          <a:ext cx="0" cy="0"/>
          <a:chOff x="0" y="0"/>
          <a:chExt cx="0" cy="0"/>
        </a:xfrm>
      </p:grpSpPr>
      <p:sp>
        <p:nvSpPr>
          <p:cNvPr id="651266" name="Rectangle 2"/>
          <p:cNvSpPr>
            <a:spLocks noGrp="1" noChangeArrowheads="1"/>
          </p:cNvSpPr>
          <p:nvPr>
            <p:ph type="ctrTitle"/>
          </p:nvPr>
        </p:nvSpPr>
        <p:spPr>
          <a:xfrm>
            <a:off x="457200" y="1295400"/>
            <a:ext cx="8458200" cy="1143000"/>
          </a:xfrm>
          <a:solidFill>
            <a:srgbClr val="FFFF00"/>
          </a:solidFill>
        </p:spPr>
        <p:txBody>
          <a:bodyPr/>
          <a:lstStyle/>
          <a:p>
            <a:pPr eaLnBrk="1" hangingPunct="1"/>
            <a:r>
              <a:rPr lang="en-US" b="1">
                <a:solidFill>
                  <a:schemeClr val="tx1"/>
                </a:solidFill>
                <a:latin typeface="Arial" charset="0"/>
                <a:ea typeface="ヒラギノ角ゴ Pro W3" charset="0"/>
                <a:cs typeface="ヒラギノ角ゴ Pro W3" charset="0"/>
              </a:rPr>
              <a:t> WHAT IS INTELLIGENCE?</a:t>
            </a:r>
            <a:endParaRPr lang="en-US">
              <a:latin typeface="Arial" charset="0"/>
              <a:ea typeface="ヒラギノ角ゴ Pro W3" charset="0"/>
              <a:cs typeface="ヒラギノ角ゴ Pro W3" charset="0"/>
            </a:endParaRPr>
          </a:p>
        </p:txBody>
      </p:sp>
      <p:sp>
        <p:nvSpPr>
          <p:cNvPr id="651267" name="Rectangle 3"/>
          <p:cNvSpPr>
            <a:spLocks noGrp="1" noChangeArrowheads="1"/>
          </p:cNvSpPr>
          <p:nvPr>
            <p:ph type="subTitle" idx="1"/>
          </p:nvPr>
        </p:nvSpPr>
        <p:spPr>
          <a:xfrm>
            <a:off x="1219200" y="3124200"/>
            <a:ext cx="6477000" cy="3124200"/>
          </a:xfrm>
          <a:solidFill>
            <a:srgbClr val="FFFF00"/>
          </a:solidFill>
        </p:spPr>
        <p:txBody>
          <a:bodyPr/>
          <a:lstStyle/>
          <a:p>
            <a:pPr eaLnBrk="1" hangingPunct="1"/>
            <a:r>
              <a:rPr lang="en-US" b="1" dirty="0" err="1" smtClean="0">
                <a:latin typeface="Arial" charset="0"/>
                <a:ea typeface="ヒラギノ角ゴ Pro W3" charset="0"/>
                <a:cs typeface="ヒラギノ角ゴ Pro W3" charset="0"/>
              </a:rPr>
              <a:t>Por</a:t>
            </a:r>
            <a:r>
              <a:rPr lang="en-US" b="1" dirty="0" smtClean="0">
                <a:latin typeface="Arial" charset="0"/>
                <a:ea typeface="ヒラギノ角ゴ Pro W3" charset="0"/>
                <a:cs typeface="ヒラギノ角ゴ Pro W3" charset="0"/>
              </a:rPr>
              <a:t> Gardner</a:t>
            </a:r>
            <a:r>
              <a:rPr lang="en-GB" b="1" dirty="0" smtClean="0">
                <a:effectLst>
                  <a:outerShdw blurRad="38100" dist="38100" dir="2700000" algn="tl">
                    <a:srgbClr val="FFFFFF"/>
                  </a:outerShdw>
                </a:effectLst>
                <a:latin typeface="Arial Unicode MS" charset="0"/>
                <a:cs typeface="Arial Unicode MS" charset="0"/>
              </a:rPr>
              <a:t>:</a:t>
            </a:r>
          </a:p>
          <a:p>
            <a:pPr eaLnBrk="1" hangingPunct="1"/>
            <a:r>
              <a:rPr lang="en-GB" b="1" dirty="0" err="1" smtClean="0">
                <a:effectLst>
                  <a:outerShdw blurRad="38100" dist="38100" dir="2700000" algn="tl">
                    <a:srgbClr val="FFFFFF"/>
                  </a:outerShdw>
                </a:effectLst>
                <a:latin typeface="Arial Unicode MS" charset="0"/>
                <a:cs typeface="Arial Unicode MS" charset="0"/>
              </a:rPr>
              <a:t>Capacidades</a:t>
            </a:r>
            <a:r>
              <a:rPr lang="en-GB" b="1" dirty="0" smtClean="0">
                <a:effectLst>
                  <a:outerShdw blurRad="38100" dist="38100" dir="2700000" algn="tl">
                    <a:srgbClr val="FFFFFF"/>
                  </a:outerShdw>
                </a:effectLst>
                <a:latin typeface="Arial Unicode MS" charset="0"/>
                <a:cs typeface="Arial Unicode MS" charset="0"/>
              </a:rPr>
              <a:t> </a:t>
            </a:r>
            <a:r>
              <a:rPr lang="en-GB" b="1" dirty="0" err="1">
                <a:effectLst>
                  <a:outerShdw blurRad="38100" dist="38100" dir="2700000" algn="tl">
                    <a:srgbClr val="FFFFFF"/>
                  </a:outerShdw>
                </a:effectLst>
                <a:latin typeface="Arial Unicode MS" charset="0"/>
                <a:cs typeface="Arial Unicode MS" charset="0"/>
              </a:rPr>
              <a:t>que</a:t>
            </a:r>
            <a:r>
              <a:rPr lang="en-GB" b="1" dirty="0">
                <a:effectLst>
                  <a:outerShdw blurRad="38100" dist="38100" dir="2700000" algn="tl">
                    <a:srgbClr val="FFFFFF"/>
                  </a:outerShdw>
                </a:effectLst>
                <a:latin typeface="Arial Unicode MS" charset="0"/>
                <a:cs typeface="Arial Unicode MS" charset="0"/>
              </a:rPr>
              <a:t> </a:t>
            </a:r>
            <a:r>
              <a:rPr lang="en-GB" b="1" dirty="0" err="1">
                <a:effectLst>
                  <a:outerShdw blurRad="38100" dist="38100" dir="2700000" algn="tl">
                    <a:srgbClr val="FFFFFF"/>
                  </a:outerShdw>
                </a:effectLst>
                <a:latin typeface="Arial Unicode MS" charset="0"/>
                <a:cs typeface="Arial Unicode MS" charset="0"/>
              </a:rPr>
              <a:t>permiten</a:t>
            </a:r>
            <a:r>
              <a:rPr lang="en-GB" b="1" dirty="0">
                <a:effectLst>
                  <a:outerShdw blurRad="38100" dist="38100" dir="2700000" algn="tl">
                    <a:srgbClr val="FFFFFF"/>
                  </a:outerShdw>
                </a:effectLst>
                <a:latin typeface="Arial Unicode MS" charset="0"/>
                <a:cs typeface="Arial Unicode MS" charset="0"/>
              </a:rPr>
              <a:t> </a:t>
            </a:r>
            <a:r>
              <a:rPr lang="en-GB" b="1" dirty="0" err="1">
                <a:effectLst>
                  <a:outerShdw blurRad="38100" dist="38100" dir="2700000" algn="tl">
                    <a:srgbClr val="FFFFFF"/>
                  </a:outerShdw>
                </a:effectLst>
                <a:latin typeface="Arial Unicode MS" charset="0"/>
                <a:cs typeface="Arial Unicode MS" charset="0"/>
              </a:rPr>
              <a:t>que</a:t>
            </a:r>
            <a:r>
              <a:rPr lang="en-GB" b="1" dirty="0">
                <a:effectLst>
                  <a:outerShdw blurRad="38100" dist="38100" dir="2700000" algn="tl">
                    <a:srgbClr val="FFFFFF"/>
                  </a:outerShdw>
                </a:effectLst>
                <a:latin typeface="Arial Unicode MS" charset="0"/>
                <a:cs typeface="Arial Unicode MS" charset="0"/>
              </a:rPr>
              <a:t> </a:t>
            </a:r>
            <a:r>
              <a:rPr lang="en-GB" b="1" dirty="0" err="1">
                <a:effectLst>
                  <a:outerShdw blurRad="38100" dist="38100" dir="2700000" algn="tl">
                    <a:srgbClr val="FFFFFF"/>
                  </a:outerShdw>
                </a:effectLst>
                <a:latin typeface="Arial Unicode MS" charset="0"/>
                <a:cs typeface="Arial Unicode MS" charset="0"/>
              </a:rPr>
              <a:t>una</a:t>
            </a:r>
            <a:r>
              <a:rPr lang="en-GB" b="1" dirty="0">
                <a:effectLst>
                  <a:outerShdw blurRad="38100" dist="38100" dir="2700000" algn="tl">
                    <a:srgbClr val="FFFFFF"/>
                  </a:outerShdw>
                </a:effectLst>
                <a:latin typeface="Arial Unicode MS" charset="0"/>
                <a:cs typeface="Arial Unicode MS" charset="0"/>
              </a:rPr>
              <a:t> persona </a:t>
            </a:r>
            <a:r>
              <a:rPr lang="en-GB" b="1" dirty="0" err="1">
                <a:latin typeface="Arial Unicode MS" charset="0"/>
                <a:cs typeface="Arial Unicode MS" charset="0"/>
              </a:rPr>
              <a:t>resuelva</a:t>
            </a:r>
            <a:r>
              <a:rPr lang="en-GB" b="1" dirty="0">
                <a:latin typeface="Arial Unicode MS" charset="0"/>
                <a:cs typeface="Arial Unicode MS" charset="0"/>
              </a:rPr>
              <a:t> </a:t>
            </a:r>
            <a:r>
              <a:rPr lang="en-GB" b="1" dirty="0" err="1">
                <a:latin typeface="Arial Unicode MS" charset="0"/>
                <a:cs typeface="Arial Unicode MS" charset="0"/>
              </a:rPr>
              <a:t>problemas</a:t>
            </a:r>
            <a:r>
              <a:rPr lang="en-GB" b="1" dirty="0">
                <a:effectLst>
                  <a:outerShdw blurRad="38100" dist="38100" dir="2700000" algn="tl">
                    <a:srgbClr val="FFFFFF"/>
                  </a:outerShdw>
                </a:effectLst>
                <a:latin typeface="Arial Unicode MS" charset="0"/>
                <a:cs typeface="Arial Unicode MS" charset="0"/>
              </a:rPr>
              <a:t> o </a:t>
            </a:r>
            <a:r>
              <a:rPr lang="en-GB" b="1" dirty="0" err="1">
                <a:effectLst>
                  <a:outerShdw blurRad="38100" dist="38100" dir="2700000" algn="tl">
                    <a:srgbClr val="FFFFFF"/>
                  </a:outerShdw>
                </a:effectLst>
                <a:latin typeface="Arial Unicode MS" charset="0"/>
                <a:cs typeface="Arial Unicode MS" charset="0"/>
              </a:rPr>
              <a:t>forme</a:t>
            </a:r>
            <a:r>
              <a:rPr lang="en-GB" b="1" dirty="0">
                <a:effectLst>
                  <a:outerShdw blurRad="38100" dist="38100" dir="2700000" algn="tl">
                    <a:srgbClr val="FFFFFF"/>
                  </a:outerShdw>
                </a:effectLst>
                <a:latin typeface="Arial Unicode MS" charset="0"/>
                <a:cs typeface="Arial Unicode MS" charset="0"/>
              </a:rPr>
              <a:t> </a:t>
            </a:r>
            <a:r>
              <a:rPr lang="en-GB" b="1" dirty="0" err="1">
                <a:effectLst>
                  <a:outerShdw blurRad="38100" dist="38100" dir="2700000" algn="tl">
                    <a:srgbClr val="FFFFFF"/>
                  </a:outerShdw>
                </a:effectLst>
                <a:latin typeface="Arial Unicode MS" charset="0"/>
                <a:cs typeface="Arial Unicode MS" charset="0"/>
              </a:rPr>
              <a:t>productos</a:t>
            </a:r>
            <a:r>
              <a:rPr lang="en-GB" b="1" dirty="0">
                <a:effectLst>
                  <a:outerShdw blurRad="38100" dist="38100" dir="2700000" algn="tl">
                    <a:srgbClr val="FFFFFF"/>
                  </a:outerShdw>
                </a:effectLst>
                <a:latin typeface="Arial Unicode MS" charset="0"/>
                <a:cs typeface="Arial Unicode MS" charset="0"/>
              </a:rPr>
              <a:t> </a:t>
            </a:r>
            <a:r>
              <a:rPr lang="en-GB" b="1" dirty="0" err="1">
                <a:effectLst>
                  <a:outerShdw blurRad="38100" dist="38100" dir="2700000" algn="tl">
                    <a:srgbClr val="FFFFFF"/>
                  </a:outerShdw>
                </a:effectLst>
                <a:latin typeface="Arial Unicode MS" charset="0"/>
                <a:cs typeface="Arial Unicode MS" charset="0"/>
              </a:rPr>
              <a:t>que</a:t>
            </a:r>
            <a:r>
              <a:rPr lang="en-GB" b="1" dirty="0">
                <a:effectLst>
                  <a:outerShdw blurRad="38100" dist="38100" dir="2700000" algn="tl">
                    <a:srgbClr val="FFFFFF"/>
                  </a:outerShdw>
                </a:effectLst>
                <a:latin typeface="Arial Unicode MS" charset="0"/>
                <a:cs typeface="Arial Unicode MS" charset="0"/>
              </a:rPr>
              <a:t> son de </a:t>
            </a:r>
            <a:r>
              <a:rPr lang="en-GB" b="1" dirty="0" err="1">
                <a:effectLst>
                  <a:outerShdw blurRad="38100" dist="38100" dir="2700000" algn="tl">
                    <a:srgbClr val="FFFFFF"/>
                  </a:outerShdw>
                </a:effectLst>
                <a:latin typeface="Arial Unicode MS" charset="0"/>
                <a:cs typeface="Arial Unicode MS" charset="0"/>
              </a:rPr>
              <a:t>importancia</a:t>
            </a:r>
            <a:r>
              <a:rPr lang="en-GB" b="1" dirty="0">
                <a:effectLst>
                  <a:outerShdw blurRad="38100" dist="38100" dir="2700000" algn="tl">
                    <a:srgbClr val="FFFFFF"/>
                  </a:outerShdw>
                </a:effectLst>
                <a:latin typeface="Arial Unicode MS" charset="0"/>
                <a:cs typeface="Arial Unicode MS" charset="0"/>
              </a:rPr>
              <a:t> en </a:t>
            </a:r>
            <a:r>
              <a:rPr lang="en-GB" b="1" dirty="0" err="1">
                <a:effectLst>
                  <a:outerShdw blurRad="38100" dist="38100" dir="2700000" algn="tl">
                    <a:srgbClr val="FFFFFF"/>
                  </a:outerShdw>
                </a:effectLst>
                <a:latin typeface="Arial Unicode MS" charset="0"/>
                <a:cs typeface="Arial Unicode MS" charset="0"/>
              </a:rPr>
              <a:t>su</a:t>
            </a:r>
            <a:r>
              <a:rPr lang="en-GB" b="1" dirty="0">
                <a:effectLst>
                  <a:outerShdw blurRad="38100" dist="38100" dir="2700000" algn="tl">
                    <a:srgbClr val="FFFFFF"/>
                  </a:outerShdw>
                </a:effectLst>
                <a:latin typeface="Arial Unicode MS" charset="0"/>
                <a:cs typeface="Arial Unicode MS" charset="0"/>
              </a:rPr>
              <a:t> </a:t>
            </a:r>
            <a:r>
              <a:rPr lang="en-GB" b="1" dirty="0" err="1">
                <a:effectLst>
                  <a:outerShdw blurRad="38100" dist="38100" dir="2700000" algn="tl">
                    <a:srgbClr val="FFFFFF"/>
                  </a:outerShdw>
                </a:effectLst>
                <a:latin typeface="Arial Unicode MS" charset="0"/>
                <a:cs typeface="Arial Unicode MS" charset="0"/>
              </a:rPr>
              <a:t>vida</a:t>
            </a:r>
            <a:r>
              <a:rPr lang="en-GB" b="1" dirty="0">
                <a:effectLst>
                  <a:outerShdw blurRad="38100" dist="38100" dir="2700000" algn="tl">
                    <a:srgbClr val="FFFFFF"/>
                  </a:outerShdw>
                </a:effectLst>
                <a:latin typeface="Arial Unicode MS" charset="0"/>
                <a:cs typeface="Arial Unicode MS" charset="0"/>
              </a:rPr>
              <a:t>. </a:t>
            </a:r>
            <a:br>
              <a:rPr lang="en-GB" b="1" dirty="0">
                <a:effectLst>
                  <a:outerShdw blurRad="38100" dist="38100" dir="2700000" algn="tl">
                    <a:srgbClr val="FFFFFF"/>
                  </a:outerShdw>
                </a:effectLst>
                <a:latin typeface="Arial Unicode MS" charset="0"/>
                <a:cs typeface="Arial Unicode MS" charset="0"/>
              </a:rPr>
            </a:br>
            <a:r>
              <a:rPr lang="en-GB" sz="2800" b="1" dirty="0">
                <a:effectLst>
                  <a:outerShdw blurRad="38100" dist="38100" dir="2700000" algn="tl">
                    <a:srgbClr val="FFFFFF"/>
                  </a:outerShdw>
                </a:effectLst>
                <a:latin typeface="Arial Unicode MS" charset="0"/>
                <a:cs typeface="Arial Unicode MS" charset="0"/>
              </a:rPr>
              <a:t/>
            </a:r>
            <a:br>
              <a:rPr lang="en-GB" sz="2800" b="1" dirty="0">
                <a:effectLst>
                  <a:outerShdw blurRad="38100" dist="38100" dir="2700000" algn="tl">
                    <a:srgbClr val="FFFFFF"/>
                  </a:outerShdw>
                </a:effectLst>
                <a:latin typeface="Arial Unicode MS" charset="0"/>
                <a:cs typeface="Arial Unicode MS" charset="0"/>
              </a:rPr>
            </a:br>
            <a:endParaRPr lang="en-US" b="1" i="1" dirty="0">
              <a:latin typeface="Arial" charset="0"/>
              <a:ea typeface="ヒラギノ角ゴ Pro W3" charset="0"/>
              <a:cs typeface="ヒラギノ角ゴ Pro W3" charset="0"/>
            </a:endParaRP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7858397" y="5638800"/>
            <a:ext cx="1267460" cy="1011555"/>
          </a:xfrm>
          <a:prstGeom prst="rect">
            <a:avLst/>
          </a:prstGeom>
          <a:noFill/>
          <a:ln>
            <a:noFill/>
          </a:ln>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51266">
                                            <p:txEl>
                                              <p:pRg st="0" end="0"/>
                                            </p:txEl>
                                          </p:spTgt>
                                        </p:tgtEl>
                                        <p:attrNameLst>
                                          <p:attrName>style.visibility</p:attrName>
                                        </p:attrNameLst>
                                      </p:cBhvr>
                                      <p:to>
                                        <p:strVal val="visible"/>
                                      </p:to>
                                    </p:set>
                                    <p:animEffect transition="in" filter="dissolve">
                                      <p:cBhvr>
                                        <p:cTn id="7" dur="500"/>
                                        <p:tgtEl>
                                          <p:spTgt spid="65126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51267">
                                            <p:txEl>
                                              <p:pRg st="0" end="0"/>
                                            </p:txEl>
                                          </p:spTgt>
                                        </p:tgtEl>
                                        <p:attrNameLst>
                                          <p:attrName>style.visibility</p:attrName>
                                        </p:attrNameLst>
                                      </p:cBhvr>
                                      <p:to>
                                        <p:strVal val="visible"/>
                                      </p:to>
                                    </p:set>
                                    <p:animEffect transition="in" filter="fade">
                                      <p:cBhvr>
                                        <p:cTn id="12" dur="500"/>
                                        <p:tgtEl>
                                          <p:spTgt spid="65126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51267">
                                            <p:txEl>
                                              <p:pRg st="1" end="1"/>
                                            </p:txEl>
                                          </p:spTgt>
                                        </p:tgtEl>
                                        <p:attrNameLst>
                                          <p:attrName>style.visibility</p:attrName>
                                        </p:attrNameLst>
                                      </p:cBhvr>
                                      <p:to>
                                        <p:strVal val="visible"/>
                                      </p:to>
                                    </p:set>
                                    <p:animEffect transition="in" filter="fade">
                                      <p:cBhvr>
                                        <p:cTn id="17" dur="500"/>
                                        <p:tgtEl>
                                          <p:spTgt spid="65126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266" grpId="0" build="p" autoUpdateAnimBg="0"/>
      <p:bldP spid="651267"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2122AB"/>
        </a:solidFill>
        <a:effectLst/>
      </p:bgPr>
    </p:bg>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0" y="0"/>
            <a:ext cx="9144000" cy="1295400"/>
          </a:xfrm>
          <a:solidFill>
            <a:srgbClr val="B1FAFF"/>
          </a:solidFill>
        </p:spPr>
        <p:txBody>
          <a:bodyPr/>
          <a:lstStyle/>
          <a:p>
            <a:pPr algn="l" eaLnBrk="1" hangingPunct="1"/>
            <a:r>
              <a:rPr lang="en-US" sz="3600" b="1">
                <a:latin typeface="Arial" charset="0"/>
                <a:ea typeface="ヒラギノ角ゴ Pro W3" charset="0"/>
                <a:cs typeface="ヒラギノ角ゴ Pro W3" charset="0"/>
              </a:rPr>
              <a:t>  DURING THE PROCESS OF LEARNING:</a:t>
            </a:r>
          </a:p>
        </p:txBody>
      </p:sp>
      <p:sp>
        <p:nvSpPr>
          <p:cNvPr id="225283" name="Rectangle 3"/>
          <p:cNvSpPr>
            <a:spLocks noGrp="1" noChangeArrowheads="1"/>
          </p:cNvSpPr>
          <p:nvPr>
            <p:ph type="body" sz="half" idx="1"/>
          </p:nvPr>
        </p:nvSpPr>
        <p:spPr>
          <a:xfrm>
            <a:off x="304800" y="2819400"/>
            <a:ext cx="4114800" cy="2743200"/>
          </a:xfrm>
          <a:solidFill>
            <a:srgbClr val="B1FAFF"/>
          </a:solidFill>
        </p:spPr>
        <p:txBody>
          <a:bodyPr/>
          <a:lstStyle/>
          <a:p>
            <a:pPr eaLnBrk="1" hangingPunct="1"/>
            <a:r>
              <a:rPr lang="en-US" sz="2800" b="1" dirty="0">
                <a:latin typeface="Arial" charset="0"/>
                <a:ea typeface="ヒラギノ角ゴ Pro W3" charset="0"/>
                <a:cs typeface="ヒラギノ角ゴ Pro W3" charset="0"/>
              </a:rPr>
              <a:t>How do we check for understanding?</a:t>
            </a:r>
          </a:p>
          <a:p>
            <a:pPr eaLnBrk="1" hangingPunct="1">
              <a:buFontTx/>
              <a:buNone/>
            </a:pPr>
            <a:endParaRPr lang="en-US" sz="2800" b="1" dirty="0">
              <a:latin typeface="Arial" charset="0"/>
              <a:ea typeface="ヒラギノ角ゴ Pro W3" charset="0"/>
              <a:cs typeface="ヒラギノ角ゴ Pro W3" charset="0"/>
            </a:endParaRPr>
          </a:p>
          <a:p>
            <a:pPr eaLnBrk="1" hangingPunct="1"/>
            <a:r>
              <a:rPr lang="en-US" sz="2800" b="1" dirty="0">
                <a:latin typeface="Arial" charset="0"/>
                <a:ea typeface="ヒラギノ角ゴ Pro W3" charset="0"/>
                <a:cs typeface="ヒラギノ角ゴ Pro W3" charset="0"/>
              </a:rPr>
              <a:t>By constant questioning</a:t>
            </a:r>
          </a:p>
          <a:p>
            <a:pPr eaLnBrk="1" hangingPunct="1"/>
            <a:endParaRPr lang="en-US" sz="2800" b="1" dirty="0">
              <a:latin typeface="Arial" charset="0"/>
              <a:ea typeface="ヒラギノ角ゴ Pro W3" charset="0"/>
              <a:cs typeface="ヒラギノ角ゴ Pro W3" charset="0"/>
            </a:endParaRPr>
          </a:p>
          <a:p>
            <a:pPr eaLnBrk="1" hangingPunct="1"/>
            <a:endParaRPr lang="en-US" sz="2800" b="1" dirty="0">
              <a:latin typeface="Arial" charset="0"/>
              <a:ea typeface="ヒラギノ角ゴ Pro W3" charset="0"/>
              <a:cs typeface="ヒラギノ角ゴ Pro W3" charset="0"/>
            </a:endParaRPr>
          </a:p>
        </p:txBody>
      </p:sp>
      <p:pic>
        <p:nvPicPr>
          <p:cNvPr id="225284" name="Picture 4"/>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648200" y="1600200"/>
            <a:ext cx="4267200" cy="4953000"/>
          </a:xfrm>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7876540" y="5638800"/>
            <a:ext cx="1267460" cy="1011555"/>
          </a:xfrm>
          <a:prstGeom prst="rect">
            <a:avLst/>
          </a:prstGeom>
          <a:noFill/>
          <a:ln>
            <a:noFill/>
          </a:ln>
          <a:extLst/>
        </p:spPr>
      </p:pic>
    </p:spTree>
  </p:cSld>
  <p:clrMapOvr>
    <a:masterClrMapping/>
  </p:clrMapOvr>
  <p:transition xmlns:p14="http://schemas.microsoft.com/office/powerpoint/2010/main" spd="slow">
    <p:sndAc>
      <p:stSnd>
        <p:snd r:embed="rId2" name="Fly In"/>
      </p:stSnd>
    </p:sndAc>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225284"/>
                                        </p:tgtEl>
                                        <p:attrNameLst>
                                          <p:attrName>style.visibility</p:attrName>
                                        </p:attrNameLst>
                                      </p:cBhvr>
                                      <p:to>
                                        <p:strVal val="visible"/>
                                      </p:to>
                                    </p:set>
                                    <p:animEffect transition="in" filter="fade">
                                      <p:cBhvr>
                                        <p:cTn id="7" dur="770" decel="100000"/>
                                        <p:tgtEl>
                                          <p:spTgt spid="225284"/>
                                        </p:tgtEl>
                                      </p:cBhvr>
                                    </p:animEffect>
                                    <p:animScale>
                                      <p:cBhvr>
                                        <p:cTn id="8" dur="770" decel="100000"/>
                                        <p:tgtEl>
                                          <p:spTgt spid="225284"/>
                                        </p:tgtEl>
                                      </p:cBhvr>
                                      <p:from x="10000" y="10000"/>
                                      <p:to x="200000" y="450000"/>
                                    </p:animScale>
                                    <p:animScale>
                                      <p:cBhvr>
                                        <p:cTn id="9" dur="1230" accel="100000" fill="hold">
                                          <p:stCondLst>
                                            <p:cond delay="770"/>
                                          </p:stCondLst>
                                        </p:cTn>
                                        <p:tgtEl>
                                          <p:spTgt spid="225284"/>
                                        </p:tgtEl>
                                      </p:cBhvr>
                                      <p:from x="200000" y="450000"/>
                                      <p:to x="100000" y="100000"/>
                                    </p:animScale>
                                    <p:set>
                                      <p:cBhvr>
                                        <p:cTn id="10" dur="770" fill="hold"/>
                                        <p:tgtEl>
                                          <p:spTgt spid="225284"/>
                                        </p:tgtEl>
                                        <p:attrNameLst>
                                          <p:attrName>ppt_x</p:attrName>
                                        </p:attrNameLst>
                                      </p:cBhvr>
                                      <p:to>
                                        <p:strVal val="(0.5)"/>
                                      </p:to>
                                    </p:set>
                                    <p:anim from="(0.5)" to="(#ppt_x)" calcmode="lin" valueType="num">
                                      <p:cBhvr>
                                        <p:cTn id="11" dur="1230" accel="100000" fill="hold">
                                          <p:stCondLst>
                                            <p:cond delay="770"/>
                                          </p:stCondLst>
                                        </p:cTn>
                                        <p:tgtEl>
                                          <p:spTgt spid="225284"/>
                                        </p:tgtEl>
                                        <p:attrNameLst>
                                          <p:attrName>ppt_x</p:attrName>
                                        </p:attrNameLst>
                                      </p:cBhvr>
                                    </p:anim>
                                    <p:set>
                                      <p:cBhvr>
                                        <p:cTn id="12" dur="770" fill="hold"/>
                                        <p:tgtEl>
                                          <p:spTgt spid="225284"/>
                                        </p:tgtEl>
                                        <p:attrNameLst>
                                          <p:attrName>ppt_y</p:attrName>
                                        </p:attrNameLst>
                                      </p:cBhvr>
                                      <p:to>
                                        <p:strVal val="(#ppt_y+0.4)"/>
                                      </p:to>
                                    </p:set>
                                    <p:anim from="(#ppt_y+0.4)" to="(#ppt_y)" calcmode="lin" valueType="num">
                                      <p:cBhvr>
                                        <p:cTn id="13" dur="1230" accel="100000" fill="hold">
                                          <p:stCondLst>
                                            <p:cond delay="770"/>
                                          </p:stCondLst>
                                        </p:cTn>
                                        <p:tgtEl>
                                          <p:spTgt spid="225284"/>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5" presetClass="entr" presetSubtype="0" fill="hold" grpId="0" nodeType="clickEffect">
                                  <p:stCondLst>
                                    <p:cond delay="0"/>
                                  </p:stCondLst>
                                  <p:childTnLst>
                                    <p:set>
                                      <p:cBhvr>
                                        <p:cTn id="17" dur="1" fill="hold">
                                          <p:stCondLst>
                                            <p:cond delay="0"/>
                                          </p:stCondLst>
                                        </p:cTn>
                                        <p:tgtEl>
                                          <p:spTgt spid="225282"/>
                                        </p:tgtEl>
                                        <p:attrNameLst>
                                          <p:attrName>style.visibility</p:attrName>
                                        </p:attrNameLst>
                                      </p:cBhvr>
                                      <p:to>
                                        <p:strVal val="visible"/>
                                      </p:to>
                                    </p:set>
                                    <p:animEffect transition="in" filter="fade">
                                      <p:cBhvr>
                                        <p:cTn id="18" dur="2000"/>
                                        <p:tgtEl>
                                          <p:spTgt spid="225282"/>
                                        </p:tgtEl>
                                      </p:cBhvr>
                                    </p:animEffect>
                                    <p:anim calcmode="lin" valueType="num">
                                      <p:cBhvr>
                                        <p:cTn id="19" dur="2000" fill="hold"/>
                                        <p:tgtEl>
                                          <p:spTgt spid="225282"/>
                                        </p:tgtEl>
                                        <p:attrNameLst>
                                          <p:attrName>style.rotation</p:attrName>
                                        </p:attrNameLst>
                                      </p:cBhvr>
                                      <p:tavLst>
                                        <p:tav tm="0">
                                          <p:val>
                                            <p:fltVal val="720"/>
                                          </p:val>
                                        </p:tav>
                                        <p:tav tm="100000">
                                          <p:val>
                                            <p:fltVal val="0"/>
                                          </p:val>
                                        </p:tav>
                                      </p:tavLst>
                                    </p:anim>
                                    <p:anim calcmode="lin" valueType="num">
                                      <p:cBhvr>
                                        <p:cTn id="20" dur="2000" fill="hold"/>
                                        <p:tgtEl>
                                          <p:spTgt spid="225282"/>
                                        </p:tgtEl>
                                        <p:attrNameLst>
                                          <p:attrName>ppt_h</p:attrName>
                                        </p:attrNameLst>
                                      </p:cBhvr>
                                      <p:tavLst>
                                        <p:tav tm="0">
                                          <p:val>
                                            <p:fltVal val="0"/>
                                          </p:val>
                                        </p:tav>
                                        <p:tav tm="100000">
                                          <p:val>
                                            <p:strVal val="#ppt_h"/>
                                          </p:val>
                                        </p:tav>
                                      </p:tavLst>
                                    </p:anim>
                                    <p:anim calcmode="lin" valueType="num">
                                      <p:cBhvr>
                                        <p:cTn id="21" dur="2000" fill="hold"/>
                                        <p:tgtEl>
                                          <p:spTgt spid="225282"/>
                                        </p:tgtEl>
                                        <p:attrNameLst>
                                          <p:attrName>ppt_w</p:attrName>
                                        </p:attrNameLst>
                                      </p:cBhvr>
                                      <p:tavLst>
                                        <p:tav tm="0">
                                          <p:val>
                                            <p:fltVal val="0"/>
                                          </p:val>
                                        </p:tav>
                                        <p:tav tm="100000">
                                          <p:val>
                                            <p:strVal val="#ppt_w"/>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58" presetClass="entr" presetSubtype="0" accel="100000" fill="hold" grpId="0" nodeType="clickEffect">
                                  <p:stCondLst>
                                    <p:cond delay="0"/>
                                  </p:stCondLst>
                                  <p:childTnLst>
                                    <p:set>
                                      <p:cBhvr>
                                        <p:cTn id="25" dur="1" fill="hold">
                                          <p:stCondLst>
                                            <p:cond delay="0"/>
                                          </p:stCondLst>
                                        </p:cTn>
                                        <p:tgtEl>
                                          <p:spTgt spid="225283">
                                            <p:bg/>
                                          </p:spTgt>
                                        </p:tgtEl>
                                        <p:attrNameLst>
                                          <p:attrName>style.visibility</p:attrName>
                                        </p:attrNameLst>
                                      </p:cBhvr>
                                      <p:to>
                                        <p:strVal val="visible"/>
                                      </p:to>
                                    </p:set>
                                    <p:anim calcmode="lin" valueType="num">
                                      <p:cBhvr>
                                        <p:cTn id="26" dur="500" fill="hold"/>
                                        <p:tgtEl>
                                          <p:spTgt spid="225283">
                                            <p:bg/>
                                          </p:spTgt>
                                        </p:tgtEl>
                                        <p:attrNameLst>
                                          <p:attrName>ppt_w</p:attrName>
                                        </p:attrNameLst>
                                      </p:cBhvr>
                                      <p:tavLst>
                                        <p:tav tm="0">
                                          <p:val>
                                            <p:strVal val="#ppt_w*2.5"/>
                                          </p:val>
                                        </p:tav>
                                        <p:tav tm="100000">
                                          <p:val>
                                            <p:strVal val="#ppt_w"/>
                                          </p:val>
                                        </p:tav>
                                      </p:tavLst>
                                    </p:anim>
                                    <p:anim calcmode="lin" valueType="num">
                                      <p:cBhvr>
                                        <p:cTn id="27" dur="500" fill="hold"/>
                                        <p:tgtEl>
                                          <p:spTgt spid="225283">
                                            <p:bg/>
                                          </p:spTgt>
                                        </p:tgtEl>
                                        <p:attrNameLst>
                                          <p:attrName>ppt_h</p:attrName>
                                        </p:attrNameLst>
                                      </p:cBhvr>
                                      <p:tavLst>
                                        <p:tav tm="0">
                                          <p:val>
                                            <p:strVal val="#ppt_h*0.01"/>
                                          </p:val>
                                        </p:tav>
                                        <p:tav tm="100000">
                                          <p:val>
                                            <p:strVal val="#ppt_h"/>
                                          </p:val>
                                        </p:tav>
                                      </p:tavLst>
                                    </p:anim>
                                    <p:anim calcmode="lin" valueType="num">
                                      <p:cBhvr>
                                        <p:cTn id="28" dur="500" fill="hold"/>
                                        <p:tgtEl>
                                          <p:spTgt spid="225283">
                                            <p:bg/>
                                          </p:spTgt>
                                        </p:tgtEl>
                                        <p:attrNameLst>
                                          <p:attrName>ppt_x</p:attrName>
                                        </p:attrNameLst>
                                      </p:cBhvr>
                                      <p:tavLst>
                                        <p:tav tm="0">
                                          <p:val>
                                            <p:strVal val="#ppt_x"/>
                                          </p:val>
                                        </p:tav>
                                        <p:tav tm="100000">
                                          <p:val>
                                            <p:strVal val="#ppt_x"/>
                                          </p:val>
                                        </p:tav>
                                      </p:tavLst>
                                    </p:anim>
                                    <p:anim calcmode="lin" valueType="num">
                                      <p:cBhvr>
                                        <p:cTn id="29" dur="500" fill="hold"/>
                                        <p:tgtEl>
                                          <p:spTgt spid="225283">
                                            <p:bg/>
                                          </p:spTgt>
                                        </p:tgtEl>
                                        <p:attrNameLst>
                                          <p:attrName>ppt_y</p:attrName>
                                        </p:attrNameLst>
                                      </p:cBhvr>
                                      <p:tavLst>
                                        <p:tav tm="0">
                                          <p:val>
                                            <p:strVal val="#ppt_h+1"/>
                                          </p:val>
                                        </p:tav>
                                        <p:tav tm="100000">
                                          <p:val>
                                            <p:strVal val="#ppt_y"/>
                                          </p:val>
                                        </p:tav>
                                      </p:tavLst>
                                    </p:anim>
                                    <p:animEffect transition="in" filter="fade">
                                      <p:cBhvr>
                                        <p:cTn id="30" dur="500"/>
                                        <p:tgtEl>
                                          <p:spTgt spid="225283">
                                            <p:bg/>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8" presetClass="entr" presetSubtype="0" accel="100000" fill="hold" grpId="0" nodeType="clickEffect">
                                  <p:stCondLst>
                                    <p:cond delay="0"/>
                                  </p:stCondLst>
                                  <p:childTnLst>
                                    <p:set>
                                      <p:cBhvr>
                                        <p:cTn id="34" dur="1" fill="hold">
                                          <p:stCondLst>
                                            <p:cond delay="0"/>
                                          </p:stCondLst>
                                        </p:cTn>
                                        <p:tgtEl>
                                          <p:spTgt spid="225283">
                                            <p:txEl>
                                              <p:pRg st="0" end="0"/>
                                            </p:txEl>
                                          </p:spTgt>
                                        </p:tgtEl>
                                        <p:attrNameLst>
                                          <p:attrName>style.visibility</p:attrName>
                                        </p:attrNameLst>
                                      </p:cBhvr>
                                      <p:to>
                                        <p:strVal val="visible"/>
                                      </p:to>
                                    </p:set>
                                    <p:anim calcmode="lin" valueType="num">
                                      <p:cBhvr>
                                        <p:cTn id="35" dur="500" fill="hold"/>
                                        <p:tgtEl>
                                          <p:spTgt spid="225283">
                                            <p:txEl>
                                              <p:pRg st="0" end="0"/>
                                            </p:txEl>
                                          </p:spTgt>
                                        </p:tgtEl>
                                        <p:attrNameLst>
                                          <p:attrName>ppt_w</p:attrName>
                                        </p:attrNameLst>
                                      </p:cBhvr>
                                      <p:tavLst>
                                        <p:tav tm="0">
                                          <p:val>
                                            <p:strVal val="#ppt_w*2.5"/>
                                          </p:val>
                                        </p:tav>
                                        <p:tav tm="100000">
                                          <p:val>
                                            <p:strVal val="#ppt_w"/>
                                          </p:val>
                                        </p:tav>
                                      </p:tavLst>
                                    </p:anim>
                                    <p:anim calcmode="lin" valueType="num">
                                      <p:cBhvr>
                                        <p:cTn id="36" dur="500" fill="hold"/>
                                        <p:tgtEl>
                                          <p:spTgt spid="225283">
                                            <p:txEl>
                                              <p:pRg st="0" end="0"/>
                                            </p:txEl>
                                          </p:spTgt>
                                        </p:tgtEl>
                                        <p:attrNameLst>
                                          <p:attrName>ppt_h</p:attrName>
                                        </p:attrNameLst>
                                      </p:cBhvr>
                                      <p:tavLst>
                                        <p:tav tm="0">
                                          <p:val>
                                            <p:strVal val="#ppt_h*0.01"/>
                                          </p:val>
                                        </p:tav>
                                        <p:tav tm="100000">
                                          <p:val>
                                            <p:strVal val="#ppt_h"/>
                                          </p:val>
                                        </p:tav>
                                      </p:tavLst>
                                    </p:anim>
                                    <p:anim calcmode="lin" valueType="num">
                                      <p:cBhvr>
                                        <p:cTn id="37" dur="500" fill="hold"/>
                                        <p:tgtEl>
                                          <p:spTgt spid="225283">
                                            <p:txEl>
                                              <p:pRg st="0" end="0"/>
                                            </p:txEl>
                                          </p:spTgt>
                                        </p:tgtEl>
                                        <p:attrNameLst>
                                          <p:attrName>ppt_x</p:attrName>
                                        </p:attrNameLst>
                                      </p:cBhvr>
                                      <p:tavLst>
                                        <p:tav tm="0">
                                          <p:val>
                                            <p:strVal val="#ppt_x"/>
                                          </p:val>
                                        </p:tav>
                                        <p:tav tm="100000">
                                          <p:val>
                                            <p:strVal val="#ppt_x"/>
                                          </p:val>
                                        </p:tav>
                                      </p:tavLst>
                                    </p:anim>
                                    <p:anim calcmode="lin" valueType="num">
                                      <p:cBhvr>
                                        <p:cTn id="38" dur="500" fill="hold"/>
                                        <p:tgtEl>
                                          <p:spTgt spid="225283">
                                            <p:txEl>
                                              <p:pRg st="0" end="0"/>
                                            </p:txEl>
                                          </p:spTgt>
                                        </p:tgtEl>
                                        <p:attrNameLst>
                                          <p:attrName>ppt_y</p:attrName>
                                        </p:attrNameLst>
                                      </p:cBhvr>
                                      <p:tavLst>
                                        <p:tav tm="0">
                                          <p:val>
                                            <p:strVal val="#ppt_h+1"/>
                                          </p:val>
                                        </p:tav>
                                        <p:tav tm="100000">
                                          <p:val>
                                            <p:strVal val="#ppt_y"/>
                                          </p:val>
                                        </p:tav>
                                      </p:tavLst>
                                    </p:anim>
                                    <p:animEffect transition="in" filter="fade">
                                      <p:cBhvr>
                                        <p:cTn id="39" dur="500"/>
                                        <p:tgtEl>
                                          <p:spTgt spid="225283">
                                            <p:txEl>
                                              <p:pRg st="0" end="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58" presetClass="entr" presetSubtype="0" accel="100000" fill="hold" grpId="0" nodeType="clickEffect">
                                  <p:stCondLst>
                                    <p:cond delay="0"/>
                                  </p:stCondLst>
                                  <p:childTnLst>
                                    <p:set>
                                      <p:cBhvr>
                                        <p:cTn id="43" dur="1" fill="hold">
                                          <p:stCondLst>
                                            <p:cond delay="0"/>
                                          </p:stCondLst>
                                        </p:cTn>
                                        <p:tgtEl>
                                          <p:spTgt spid="225283">
                                            <p:txEl>
                                              <p:pRg st="2" end="2"/>
                                            </p:txEl>
                                          </p:spTgt>
                                        </p:tgtEl>
                                        <p:attrNameLst>
                                          <p:attrName>style.visibility</p:attrName>
                                        </p:attrNameLst>
                                      </p:cBhvr>
                                      <p:to>
                                        <p:strVal val="visible"/>
                                      </p:to>
                                    </p:set>
                                    <p:anim calcmode="lin" valueType="num">
                                      <p:cBhvr>
                                        <p:cTn id="44" dur="500" fill="hold"/>
                                        <p:tgtEl>
                                          <p:spTgt spid="225283">
                                            <p:txEl>
                                              <p:pRg st="2" end="2"/>
                                            </p:txEl>
                                          </p:spTgt>
                                        </p:tgtEl>
                                        <p:attrNameLst>
                                          <p:attrName>ppt_w</p:attrName>
                                        </p:attrNameLst>
                                      </p:cBhvr>
                                      <p:tavLst>
                                        <p:tav tm="0">
                                          <p:val>
                                            <p:strVal val="#ppt_w*2.5"/>
                                          </p:val>
                                        </p:tav>
                                        <p:tav tm="100000">
                                          <p:val>
                                            <p:strVal val="#ppt_w"/>
                                          </p:val>
                                        </p:tav>
                                      </p:tavLst>
                                    </p:anim>
                                    <p:anim calcmode="lin" valueType="num">
                                      <p:cBhvr>
                                        <p:cTn id="45" dur="500" fill="hold"/>
                                        <p:tgtEl>
                                          <p:spTgt spid="225283">
                                            <p:txEl>
                                              <p:pRg st="2" end="2"/>
                                            </p:txEl>
                                          </p:spTgt>
                                        </p:tgtEl>
                                        <p:attrNameLst>
                                          <p:attrName>ppt_h</p:attrName>
                                        </p:attrNameLst>
                                      </p:cBhvr>
                                      <p:tavLst>
                                        <p:tav tm="0">
                                          <p:val>
                                            <p:strVal val="#ppt_h*0.01"/>
                                          </p:val>
                                        </p:tav>
                                        <p:tav tm="100000">
                                          <p:val>
                                            <p:strVal val="#ppt_h"/>
                                          </p:val>
                                        </p:tav>
                                      </p:tavLst>
                                    </p:anim>
                                    <p:anim calcmode="lin" valueType="num">
                                      <p:cBhvr>
                                        <p:cTn id="46" dur="500" fill="hold"/>
                                        <p:tgtEl>
                                          <p:spTgt spid="225283">
                                            <p:txEl>
                                              <p:pRg st="2" end="2"/>
                                            </p:txEl>
                                          </p:spTgt>
                                        </p:tgtEl>
                                        <p:attrNameLst>
                                          <p:attrName>ppt_x</p:attrName>
                                        </p:attrNameLst>
                                      </p:cBhvr>
                                      <p:tavLst>
                                        <p:tav tm="0">
                                          <p:val>
                                            <p:strVal val="#ppt_x"/>
                                          </p:val>
                                        </p:tav>
                                        <p:tav tm="100000">
                                          <p:val>
                                            <p:strVal val="#ppt_x"/>
                                          </p:val>
                                        </p:tav>
                                      </p:tavLst>
                                    </p:anim>
                                    <p:anim calcmode="lin" valueType="num">
                                      <p:cBhvr>
                                        <p:cTn id="47" dur="500" fill="hold"/>
                                        <p:tgtEl>
                                          <p:spTgt spid="225283">
                                            <p:txEl>
                                              <p:pRg st="2" end="2"/>
                                            </p:txEl>
                                          </p:spTgt>
                                        </p:tgtEl>
                                        <p:attrNameLst>
                                          <p:attrName>ppt_y</p:attrName>
                                        </p:attrNameLst>
                                      </p:cBhvr>
                                      <p:tavLst>
                                        <p:tav tm="0">
                                          <p:val>
                                            <p:strVal val="#ppt_h+1"/>
                                          </p:val>
                                        </p:tav>
                                        <p:tav tm="100000">
                                          <p:val>
                                            <p:strVal val="#ppt_y"/>
                                          </p:val>
                                        </p:tav>
                                      </p:tavLst>
                                    </p:anim>
                                    <p:animEffect transition="in" filter="fade">
                                      <p:cBhvr>
                                        <p:cTn id="48" dur="500"/>
                                        <p:tgtEl>
                                          <p:spTgt spid="2252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2" grpId="0" animBg="1"/>
      <p:bldP spid="225283" grpId="0" build="p"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304800" y="381000"/>
            <a:ext cx="8458200" cy="1371600"/>
          </a:xfrm>
          <a:solidFill>
            <a:srgbClr val="00FF00"/>
          </a:solidFill>
        </p:spPr>
        <p:txBody>
          <a:bodyPr/>
          <a:lstStyle/>
          <a:p>
            <a:pPr eaLnBrk="1" hangingPunct="1"/>
            <a:r>
              <a:rPr lang="en-US" b="1">
                <a:solidFill>
                  <a:schemeClr val="tx1"/>
                </a:solidFill>
                <a:latin typeface="Arial" charset="0"/>
                <a:ea typeface="ヒラギノ角ゴ Pro W3" charset="0"/>
                <a:cs typeface="ヒラギノ角ゴ Pro W3" charset="0"/>
              </a:rPr>
              <a:t>How can we guide students to high level thinking?</a:t>
            </a:r>
            <a:endParaRPr lang="en-US">
              <a:solidFill>
                <a:srgbClr val="D8FFF4"/>
              </a:solidFill>
              <a:latin typeface="Arial" charset="0"/>
              <a:ea typeface="ヒラギノ角ゴ Pro W3" charset="0"/>
              <a:cs typeface="ヒラギノ角ゴ Pro W3" charset="0"/>
            </a:endParaRPr>
          </a:p>
        </p:txBody>
      </p:sp>
      <p:sp>
        <p:nvSpPr>
          <p:cNvPr id="145411" name="Rectangle 3"/>
          <p:cNvSpPr>
            <a:spLocks noGrp="1" noChangeArrowheads="1"/>
          </p:cNvSpPr>
          <p:nvPr>
            <p:ph type="body" sz="half" idx="1"/>
          </p:nvPr>
        </p:nvSpPr>
        <p:spPr>
          <a:xfrm>
            <a:off x="0" y="2057400"/>
            <a:ext cx="4267200" cy="4114800"/>
          </a:xfrm>
        </p:spPr>
        <p:txBody>
          <a:bodyPr/>
          <a:lstStyle/>
          <a:p>
            <a:pPr eaLnBrk="1" hangingPunct="1">
              <a:lnSpc>
                <a:spcPct val="90000"/>
              </a:lnSpc>
              <a:buFontTx/>
              <a:buNone/>
            </a:pPr>
            <a:r>
              <a:rPr lang="en-US" sz="6000" dirty="0">
                <a:solidFill>
                  <a:srgbClr val="D8FFF4"/>
                </a:solidFill>
                <a:latin typeface="Arial" charset="0"/>
                <a:ea typeface="ヒラギノ角ゴ Pro W3" charset="0"/>
                <a:cs typeface="ヒラギノ角ゴ Pro W3" charset="0"/>
              </a:rPr>
              <a:t>    </a:t>
            </a:r>
          </a:p>
          <a:p>
            <a:pPr eaLnBrk="1" hangingPunct="1">
              <a:lnSpc>
                <a:spcPct val="90000"/>
              </a:lnSpc>
              <a:buFontTx/>
              <a:buNone/>
            </a:pPr>
            <a:r>
              <a:rPr lang="en-US" sz="6000" b="1" dirty="0">
                <a:solidFill>
                  <a:srgbClr val="D8FFF4"/>
                </a:solidFill>
                <a:latin typeface="Arial" charset="0"/>
                <a:ea typeface="ヒラギノ角ゴ Pro W3" charset="0"/>
                <a:cs typeface="ヒラギノ角ゴ Pro W3" charset="0"/>
              </a:rPr>
              <a:t>     </a:t>
            </a:r>
            <a:r>
              <a:rPr lang="en-US" sz="6000" b="1" dirty="0">
                <a:solidFill>
                  <a:srgbClr val="62FF13"/>
                </a:solidFill>
                <a:latin typeface="Arial" charset="0"/>
                <a:ea typeface="ヒラギノ角ゴ Pro W3" charset="0"/>
                <a:cs typeface="ヒラギノ角ゴ Pro W3" charset="0"/>
              </a:rPr>
              <a:t>USE</a:t>
            </a:r>
          </a:p>
          <a:p>
            <a:pPr eaLnBrk="1" hangingPunct="1">
              <a:lnSpc>
                <a:spcPct val="90000"/>
              </a:lnSpc>
              <a:buFontTx/>
              <a:buNone/>
            </a:pPr>
            <a:r>
              <a:rPr lang="en-US" sz="6000" b="1" dirty="0">
                <a:solidFill>
                  <a:srgbClr val="62FF13"/>
                </a:solidFill>
                <a:latin typeface="Arial" charset="0"/>
                <a:ea typeface="ヒラギノ角ゴ Pro W3" charset="0"/>
                <a:cs typeface="ヒラギノ角ゴ Pro W3" charset="0"/>
              </a:rPr>
              <a:t>  </a:t>
            </a:r>
            <a:r>
              <a:rPr lang="en-US" sz="6000" b="1" dirty="0" smtClean="0">
                <a:solidFill>
                  <a:srgbClr val="62FF13"/>
                </a:solidFill>
                <a:latin typeface="Arial" charset="0"/>
                <a:ea typeface="ヒラギノ角ゴ Pro W3" charset="0"/>
                <a:cs typeface="ヒラギノ角ゴ Pro W3" charset="0"/>
              </a:rPr>
              <a:t>BLOOM.</a:t>
            </a:r>
            <a:endParaRPr lang="en-US" sz="6000" b="1" dirty="0">
              <a:solidFill>
                <a:srgbClr val="62FF13"/>
              </a:solidFill>
              <a:latin typeface="Arial" charset="0"/>
              <a:ea typeface="ヒラギノ角ゴ Pro W3" charset="0"/>
              <a:cs typeface="ヒラギノ角ゴ Pro W3" charset="0"/>
            </a:endParaRPr>
          </a:p>
          <a:p>
            <a:pPr eaLnBrk="1" hangingPunct="1">
              <a:lnSpc>
                <a:spcPct val="90000"/>
              </a:lnSpc>
              <a:buFontTx/>
              <a:buNone/>
            </a:pPr>
            <a:r>
              <a:rPr lang="en-US" sz="6000" b="1" dirty="0">
                <a:solidFill>
                  <a:srgbClr val="8EFF11"/>
                </a:solidFill>
                <a:latin typeface="Arial" charset="0"/>
                <a:ea typeface="ヒラギノ角ゴ Pro W3" charset="0"/>
                <a:cs typeface="ヒラギノ角ゴ Pro W3" charset="0"/>
              </a:rPr>
              <a:t>.</a:t>
            </a:r>
            <a:endParaRPr lang="en-US" sz="6000" dirty="0">
              <a:solidFill>
                <a:srgbClr val="8EFF11"/>
              </a:solidFill>
              <a:latin typeface="Arial" charset="0"/>
              <a:ea typeface="ヒラギノ角ゴ Pro W3" charset="0"/>
              <a:cs typeface="ヒラギノ角ゴ Pro W3" charset="0"/>
            </a:endParaRPr>
          </a:p>
        </p:txBody>
      </p:sp>
      <p:pic>
        <p:nvPicPr>
          <p:cNvPr id="145412" name="Picture 4"/>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343400" y="2133600"/>
            <a:ext cx="4267200" cy="4419600"/>
          </a:xfr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45412"/>
                                        </p:tgtEl>
                                        <p:attrNameLst>
                                          <p:attrName>style.visibility</p:attrName>
                                        </p:attrNameLst>
                                      </p:cBhvr>
                                      <p:to>
                                        <p:strVal val="visible"/>
                                      </p:to>
                                    </p:set>
                                    <p:anim calcmode="lin" valueType="num">
                                      <p:cBhvr>
                                        <p:cTn id="7" dur="3000" fill="hold"/>
                                        <p:tgtEl>
                                          <p:spTgt spid="145412"/>
                                        </p:tgtEl>
                                        <p:attrNameLst>
                                          <p:attrName>ppt_w</p:attrName>
                                        </p:attrNameLst>
                                      </p:cBhvr>
                                      <p:tavLst>
                                        <p:tav tm="0">
                                          <p:val>
                                            <p:fltVal val="0"/>
                                          </p:val>
                                        </p:tav>
                                        <p:tav tm="100000">
                                          <p:val>
                                            <p:strVal val="#ppt_w"/>
                                          </p:val>
                                        </p:tav>
                                      </p:tavLst>
                                    </p:anim>
                                    <p:anim calcmode="lin" valueType="num">
                                      <p:cBhvr>
                                        <p:cTn id="8" dur="3000" fill="hold"/>
                                        <p:tgtEl>
                                          <p:spTgt spid="145412"/>
                                        </p:tgtEl>
                                        <p:attrNameLst>
                                          <p:attrName>ppt_h</p:attrName>
                                        </p:attrNameLst>
                                      </p:cBhvr>
                                      <p:tavLst>
                                        <p:tav tm="0">
                                          <p:val>
                                            <p:fltVal val="0"/>
                                          </p:val>
                                        </p:tav>
                                        <p:tav tm="100000">
                                          <p:val>
                                            <p:strVal val="#ppt_h"/>
                                          </p:val>
                                        </p:tav>
                                      </p:tavLst>
                                    </p:anim>
                                    <p:anim calcmode="lin" valueType="num">
                                      <p:cBhvr>
                                        <p:cTn id="9" dur="3000" fill="hold"/>
                                        <p:tgtEl>
                                          <p:spTgt spid="145412"/>
                                        </p:tgtEl>
                                        <p:attrNameLst>
                                          <p:attrName>style.rotation</p:attrName>
                                        </p:attrNameLst>
                                      </p:cBhvr>
                                      <p:tavLst>
                                        <p:tav tm="0">
                                          <p:val>
                                            <p:fltVal val="360"/>
                                          </p:val>
                                        </p:tav>
                                        <p:tav tm="100000">
                                          <p:val>
                                            <p:fltVal val="0"/>
                                          </p:val>
                                        </p:tav>
                                      </p:tavLst>
                                    </p:anim>
                                    <p:animEffect transition="in" filter="fade">
                                      <p:cBhvr>
                                        <p:cTn id="10" dur="3000"/>
                                        <p:tgtEl>
                                          <p:spTgt spid="14541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145410"/>
                                        </p:tgtEl>
                                        <p:attrNameLst>
                                          <p:attrName>style.visibility</p:attrName>
                                        </p:attrNameLst>
                                      </p:cBhvr>
                                      <p:to>
                                        <p:strVal val="visible"/>
                                      </p:to>
                                    </p:set>
                                    <p:anim by="(-#ppt_w*2)" calcmode="lin" valueType="num">
                                      <p:cBhvr rctx="PPT">
                                        <p:cTn id="15" dur="500" autoRev="1" fill="hold">
                                          <p:stCondLst>
                                            <p:cond delay="0"/>
                                          </p:stCondLst>
                                        </p:cTn>
                                        <p:tgtEl>
                                          <p:spTgt spid="145410"/>
                                        </p:tgtEl>
                                        <p:attrNameLst>
                                          <p:attrName>ppt_w</p:attrName>
                                        </p:attrNameLst>
                                      </p:cBhvr>
                                    </p:anim>
                                    <p:anim by="(#ppt_w*0.50)" calcmode="lin" valueType="num">
                                      <p:cBhvr>
                                        <p:cTn id="16" dur="500" decel="50000" autoRev="1" fill="hold">
                                          <p:stCondLst>
                                            <p:cond delay="0"/>
                                          </p:stCondLst>
                                        </p:cTn>
                                        <p:tgtEl>
                                          <p:spTgt spid="145410"/>
                                        </p:tgtEl>
                                        <p:attrNameLst>
                                          <p:attrName>ppt_x</p:attrName>
                                        </p:attrNameLst>
                                      </p:cBhvr>
                                    </p:anim>
                                    <p:anim from="(-#ppt_h/2)" to="(#ppt_y)" calcmode="lin" valueType="num">
                                      <p:cBhvr>
                                        <p:cTn id="17" dur="1000" fill="hold">
                                          <p:stCondLst>
                                            <p:cond delay="0"/>
                                          </p:stCondLst>
                                        </p:cTn>
                                        <p:tgtEl>
                                          <p:spTgt spid="145410"/>
                                        </p:tgtEl>
                                        <p:attrNameLst>
                                          <p:attrName>ppt_y</p:attrName>
                                        </p:attrNameLst>
                                      </p:cBhvr>
                                    </p:anim>
                                    <p:animRot by="21600000">
                                      <p:cBhvr>
                                        <p:cTn id="18" dur="1000" fill="hold">
                                          <p:stCondLst>
                                            <p:cond delay="0"/>
                                          </p:stCondLst>
                                        </p:cTn>
                                        <p:tgtEl>
                                          <p:spTgt spid="145410"/>
                                        </p:tgtEl>
                                        <p:attrNameLst>
                                          <p:attrName>r</p:attrName>
                                        </p:attrNameLst>
                                      </p:cBhvr>
                                    </p:animRot>
                                  </p:childTnLst>
                                </p:cTn>
                              </p:par>
                            </p:childTnLst>
                          </p:cTn>
                        </p:par>
                      </p:childTnLst>
                    </p:cTn>
                  </p:par>
                  <p:par>
                    <p:cTn id="19" fill="hold" nodeType="clickPar">
                      <p:stCondLst>
                        <p:cond delay="indefinite"/>
                      </p:stCondLst>
                      <p:childTnLst>
                        <p:par>
                          <p:cTn id="20" fill="hold" nodeType="withGroup">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145411">
                                            <p:txEl>
                                              <p:pRg st="0" end="0"/>
                                            </p:txEl>
                                          </p:spTgt>
                                        </p:tgtEl>
                                        <p:attrNameLst>
                                          <p:attrName>style.visibility</p:attrName>
                                        </p:attrNameLst>
                                      </p:cBhvr>
                                      <p:to>
                                        <p:strVal val="visible"/>
                                      </p:to>
                                    </p:set>
                                    <p:animEffect transition="in" filter="wipe(down)">
                                      <p:cBhvr>
                                        <p:cTn id="23" dur="580">
                                          <p:stCondLst>
                                            <p:cond delay="0"/>
                                          </p:stCondLst>
                                        </p:cTn>
                                        <p:tgtEl>
                                          <p:spTgt spid="145411">
                                            <p:txEl>
                                              <p:pRg st="0" end="0"/>
                                            </p:txEl>
                                          </p:spTgt>
                                        </p:tgtEl>
                                      </p:cBhvr>
                                    </p:animEffect>
                                    <p:anim calcmode="lin" valueType="num">
                                      <p:cBhvr>
                                        <p:cTn id="24" dur="1822" tmFilter="0,0; 0.14,0.36; 0.43,0.73; 0.71,0.91; 1.0,1.0">
                                          <p:stCondLst>
                                            <p:cond delay="0"/>
                                          </p:stCondLst>
                                        </p:cTn>
                                        <p:tgtEl>
                                          <p:spTgt spid="145411">
                                            <p:txEl>
                                              <p:pRg st="0" end="0"/>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45411">
                                            <p:txEl>
                                              <p:pRg st="0" end="0"/>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45411">
                                            <p:txEl>
                                              <p:pRg st="0" end="0"/>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45411">
                                            <p:txEl>
                                              <p:pRg st="0" end="0"/>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45411">
                                            <p:txEl>
                                              <p:pRg st="0" end="0"/>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145411">
                                            <p:txEl>
                                              <p:pRg st="0" end="0"/>
                                            </p:txEl>
                                          </p:spTgt>
                                        </p:tgtEl>
                                      </p:cBhvr>
                                      <p:to x="100000" y="60000"/>
                                    </p:animScale>
                                    <p:animScale>
                                      <p:cBhvr>
                                        <p:cTn id="30" dur="166" decel="50000">
                                          <p:stCondLst>
                                            <p:cond delay="676"/>
                                          </p:stCondLst>
                                        </p:cTn>
                                        <p:tgtEl>
                                          <p:spTgt spid="145411">
                                            <p:txEl>
                                              <p:pRg st="0" end="0"/>
                                            </p:txEl>
                                          </p:spTgt>
                                        </p:tgtEl>
                                      </p:cBhvr>
                                      <p:to x="100000" y="100000"/>
                                    </p:animScale>
                                    <p:animScale>
                                      <p:cBhvr>
                                        <p:cTn id="31" dur="26">
                                          <p:stCondLst>
                                            <p:cond delay="1312"/>
                                          </p:stCondLst>
                                        </p:cTn>
                                        <p:tgtEl>
                                          <p:spTgt spid="145411">
                                            <p:txEl>
                                              <p:pRg st="0" end="0"/>
                                            </p:txEl>
                                          </p:spTgt>
                                        </p:tgtEl>
                                      </p:cBhvr>
                                      <p:to x="100000" y="80000"/>
                                    </p:animScale>
                                    <p:animScale>
                                      <p:cBhvr>
                                        <p:cTn id="32" dur="166" decel="50000">
                                          <p:stCondLst>
                                            <p:cond delay="1338"/>
                                          </p:stCondLst>
                                        </p:cTn>
                                        <p:tgtEl>
                                          <p:spTgt spid="145411">
                                            <p:txEl>
                                              <p:pRg st="0" end="0"/>
                                            </p:txEl>
                                          </p:spTgt>
                                        </p:tgtEl>
                                      </p:cBhvr>
                                      <p:to x="100000" y="100000"/>
                                    </p:animScale>
                                    <p:animScale>
                                      <p:cBhvr>
                                        <p:cTn id="33" dur="26">
                                          <p:stCondLst>
                                            <p:cond delay="1642"/>
                                          </p:stCondLst>
                                        </p:cTn>
                                        <p:tgtEl>
                                          <p:spTgt spid="145411">
                                            <p:txEl>
                                              <p:pRg st="0" end="0"/>
                                            </p:txEl>
                                          </p:spTgt>
                                        </p:tgtEl>
                                      </p:cBhvr>
                                      <p:to x="100000" y="90000"/>
                                    </p:animScale>
                                    <p:animScale>
                                      <p:cBhvr>
                                        <p:cTn id="34" dur="166" decel="50000">
                                          <p:stCondLst>
                                            <p:cond delay="1668"/>
                                          </p:stCondLst>
                                        </p:cTn>
                                        <p:tgtEl>
                                          <p:spTgt spid="145411">
                                            <p:txEl>
                                              <p:pRg st="0" end="0"/>
                                            </p:txEl>
                                          </p:spTgt>
                                        </p:tgtEl>
                                      </p:cBhvr>
                                      <p:to x="100000" y="100000"/>
                                    </p:animScale>
                                    <p:animScale>
                                      <p:cBhvr>
                                        <p:cTn id="35" dur="26">
                                          <p:stCondLst>
                                            <p:cond delay="1808"/>
                                          </p:stCondLst>
                                        </p:cTn>
                                        <p:tgtEl>
                                          <p:spTgt spid="145411">
                                            <p:txEl>
                                              <p:pRg st="0" end="0"/>
                                            </p:txEl>
                                          </p:spTgt>
                                        </p:tgtEl>
                                      </p:cBhvr>
                                      <p:to x="100000" y="95000"/>
                                    </p:animScale>
                                    <p:animScale>
                                      <p:cBhvr>
                                        <p:cTn id="36" dur="166" decel="50000">
                                          <p:stCondLst>
                                            <p:cond delay="1834"/>
                                          </p:stCondLst>
                                        </p:cTn>
                                        <p:tgtEl>
                                          <p:spTgt spid="145411">
                                            <p:txEl>
                                              <p:pRg st="0" end="0"/>
                                            </p:txEl>
                                          </p:spTgt>
                                        </p:tgtEl>
                                      </p:cBhvr>
                                      <p:to x="100000" y="100000"/>
                                    </p:animScale>
                                  </p:childTnLst>
                                </p:cTn>
                              </p:par>
                            </p:childTnLst>
                          </p:cTn>
                        </p:par>
                      </p:childTnLst>
                    </p:cTn>
                  </p:par>
                  <p:par>
                    <p:cTn id="37" fill="hold" nodeType="clickPar">
                      <p:stCondLst>
                        <p:cond delay="indefinite"/>
                      </p:stCondLst>
                      <p:childTnLst>
                        <p:par>
                          <p:cTn id="38" fill="hold" nodeType="withGroup">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145411">
                                            <p:txEl>
                                              <p:pRg st="1" end="1"/>
                                            </p:txEl>
                                          </p:spTgt>
                                        </p:tgtEl>
                                        <p:attrNameLst>
                                          <p:attrName>style.visibility</p:attrName>
                                        </p:attrNameLst>
                                      </p:cBhvr>
                                      <p:to>
                                        <p:strVal val="visible"/>
                                      </p:to>
                                    </p:set>
                                    <p:animEffect transition="in" filter="wipe(down)">
                                      <p:cBhvr>
                                        <p:cTn id="41" dur="580">
                                          <p:stCondLst>
                                            <p:cond delay="0"/>
                                          </p:stCondLst>
                                        </p:cTn>
                                        <p:tgtEl>
                                          <p:spTgt spid="145411">
                                            <p:txEl>
                                              <p:pRg st="1" end="1"/>
                                            </p:txEl>
                                          </p:spTgt>
                                        </p:tgtEl>
                                      </p:cBhvr>
                                    </p:animEffect>
                                    <p:anim calcmode="lin" valueType="num">
                                      <p:cBhvr>
                                        <p:cTn id="42" dur="1822" tmFilter="0,0; 0.14,0.36; 0.43,0.73; 0.71,0.91; 1.0,1.0">
                                          <p:stCondLst>
                                            <p:cond delay="0"/>
                                          </p:stCondLst>
                                        </p:cTn>
                                        <p:tgtEl>
                                          <p:spTgt spid="145411">
                                            <p:txEl>
                                              <p:pRg st="1" end="1"/>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45411">
                                            <p:txEl>
                                              <p:pRg st="1" end="1"/>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45411">
                                            <p:txEl>
                                              <p:pRg st="1" end="1"/>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45411">
                                            <p:txEl>
                                              <p:pRg st="1" end="1"/>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45411">
                                            <p:txEl>
                                              <p:pRg st="1" end="1"/>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145411">
                                            <p:txEl>
                                              <p:pRg st="1" end="1"/>
                                            </p:txEl>
                                          </p:spTgt>
                                        </p:tgtEl>
                                      </p:cBhvr>
                                      <p:to x="100000" y="60000"/>
                                    </p:animScale>
                                    <p:animScale>
                                      <p:cBhvr>
                                        <p:cTn id="48" dur="166" decel="50000">
                                          <p:stCondLst>
                                            <p:cond delay="676"/>
                                          </p:stCondLst>
                                        </p:cTn>
                                        <p:tgtEl>
                                          <p:spTgt spid="145411">
                                            <p:txEl>
                                              <p:pRg st="1" end="1"/>
                                            </p:txEl>
                                          </p:spTgt>
                                        </p:tgtEl>
                                      </p:cBhvr>
                                      <p:to x="100000" y="100000"/>
                                    </p:animScale>
                                    <p:animScale>
                                      <p:cBhvr>
                                        <p:cTn id="49" dur="26">
                                          <p:stCondLst>
                                            <p:cond delay="1312"/>
                                          </p:stCondLst>
                                        </p:cTn>
                                        <p:tgtEl>
                                          <p:spTgt spid="145411">
                                            <p:txEl>
                                              <p:pRg st="1" end="1"/>
                                            </p:txEl>
                                          </p:spTgt>
                                        </p:tgtEl>
                                      </p:cBhvr>
                                      <p:to x="100000" y="80000"/>
                                    </p:animScale>
                                    <p:animScale>
                                      <p:cBhvr>
                                        <p:cTn id="50" dur="166" decel="50000">
                                          <p:stCondLst>
                                            <p:cond delay="1338"/>
                                          </p:stCondLst>
                                        </p:cTn>
                                        <p:tgtEl>
                                          <p:spTgt spid="145411">
                                            <p:txEl>
                                              <p:pRg st="1" end="1"/>
                                            </p:txEl>
                                          </p:spTgt>
                                        </p:tgtEl>
                                      </p:cBhvr>
                                      <p:to x="100000" y="100000"/>
                                    </p:animScale>
                                    <p:animScale>
                                      <p:cBhvr>
                                        <p:cTn id="51" dur="26">
                                          <p:stCondLst>
                                            <p:cond delay="1642"/>
                                          </p:stCondLst>
                                        </p:cTn>
                                        <p:tgtEl>
                                          <p:spTgt spid="145411">
                                            <p:txEl>
                                              <p:pRg st="1" end="1"/>
                                            </p:txEl>
                                          </p:spTgt>
                                        </p:tgtEl>
                                      </p:cBhvr>
                                      <p:to x="100000" y="90000"/>
                                    </p:animScale>
                                    <p:animScale>
                                      <p:cBhvr>
                                        <p:cTn id="52" dur="166" decel="50000">
                                          <p:stCondLst>
                                            <p:cond delay="1668"/>
                                          </p:stCondLst>
                                        </p:cTn>
                                        <p:tgtEl>
                                          <p:spTgt spid="145411">
                                            <p:txEl>
                                              <p:pRg st="1" end="1"/>
                                            </p:txEl>
                                          </p:spTgt>
                                        </p:tgtEl>
                                      </p:cBhvr>
                                      <p:to x="100000" y="100000"/>
                                    </p:animScale>
                                    <p:animScale>
                                      <p:cBhvr>
                                        <p:cTn id="53" dur="26">
                                          <p:stCondLst>
                                            <p:cond delay="1808"/>
                                          </p:stCondLst>
                                        </p:cTn>
                                        <p:tgtEl>
                                          <p:spTgt spid="145411">
                                            <p:txEl>
                                              <p:pRg st="1" end="1"/>
                                            </p:txEl>
                                          </p:spTgt>
                                        </p:tgtEl>
                                      </p:cBhvr>
                                      <p:to x="100000" y="95000"/>
                                    </p:animScale>
                                    <p:animScale>
                                      <p:cBhvr>
                                        <p:cTn id="54" dur="166" decel="50000">
                                          <p:stCondLst>
                                            <p:cond delay="1834"/>
                                          </p:stCondLst>
                                        </p:cTn>
                                        <p:tgtEl>
                                          <p:spTgt spid="145411">
                                            <p:txEl>
                                              <p:pRg st="1" end="1"/>
                                            </p:txEl>
                                          </p:spTgt>
                                        </p:tgtEl>
                                      </p:cBhvr>
                                      <p:to x="100000" y="100000"/>
                                    </p:animScale>
                                  </p:childTnLst>
                                </p:cTn>
                              </p:par>
                            </p:childTnLst>
                          </p:cTn>
                        </p:par>
                      </p:childTnLst>
                    </p:cTn>
                  </p:par>
                  <p:par>
                    <p:cTn id="55" fill="hold" nodeType="clickPar">
                      <p:stCondLst>
                        <p:cond delay="indefinite"/>
                      </p:stCondLst>
                      <p:childTnLst>
                        <p:par>
                          <p:cTn id="56" fill="hold" nodeType="withGroup">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145411">
                                            <p:txEl>
                                              <p:pRg st="2" end="2"/>
                                            </p:txEl>
                                          </p:spTgt>
                                        </p:tgtEl>
                                        <p:attrNameLst>
                                          <p:attrName>style.visibility</p:attrName>
                                        </p:attrNameLst>
                                      </p:cBhvr>
                                      <p:to>
                                        <p:strVal val="visible"/>
                                      </p:to>
                                    </p:set>
                                    <p:animEffect transition="in" filter="wipe(down)">
                                      <p:cBhvr>
                                        <p:cTn id="59" dur="580">
                                          <p:stCondLst>
                                            <p:cond delay="0"/>
                                          </p:stCondLst>
                                        </p:cTn>
                                        <p:tgtEl>
                                          <p:spTgt spid="145411">
                                            <p:txEl>
                                              <p:pRg st="2" end="2"/>
                                            </p:txEl>
                                          </p:spTgt>
                                        </p:tgtEl>
                                      </p:cBhvr>
                                    </p:animEffect>
                                    <p:anim calcmode="lin" valueType="num">
                                      <p:cBhvr>
                                        <p:cTn id="60" dur="1822" tmFilter="0,0; 0.14,0.36; 0.43,0.73; 0.71,0.91; 1.0,1.0">
                                          <p:stCondLst>
                                            <p:cond delay="0"/>
                                          </p:stCondLst>
                                        </p:cTn>
                                        <p:tgtEl>
                                          <p:spTgt spid="145411">
                                            <p:txEl>
                                              <p:pRg st="2" end="2"/>
                                            </p:tx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145411">
                                            <p:txEl>
                                              <p:pRg st="2" end="2"/>
                                            </p:tx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145411">
                                            <p:txEl>
                                              <p:pRg st="2" end="2"/>
                                            </p:tx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145411">
                                            <p:txEl>
                                              <p:pRg st="2" end="2"/>
                                            </p:tx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145411">
                                            <p:txEl>
                                              <p:pRg st="2" end="2"/>
                                            </p:tx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145411">
                                            <p:txEl>
                                              <p:pRg st="2" end="2"/>
                                            </p:txEl>
                                          </p:spTgt>
                                        </p:tgtEl>
                                      </p:cBhvr>
                                      <p:to x="100000" y="60000"/>
                                    </p:animScale>
                                    <p:animScale>
                                      <p:cBhvr>
                                        <p:cTn id="66" dur="166" decel="50000">
                                          <p:stCondLst>
                                            <p:cond delay="676"/>
                                          </p:stCondLst>
                                        </p:cTn>
                                        <p:tgtEl>
                                          <p:spTgt spid="145411">
                                            <p:txEl>
                                              <p:pRg st="2" end="2"/>
                                            </p:txEl>
                                          </p:spTgt>
                                        </p:tgtEl>
                                      </p:cBhvr>
                                      <p:to x="100000" y="100000"/>
                                    </p:animScale>
                                    <p:animScale>
                                      <p:cBhvr>
                                        <p:cTn id="67" dur="26">
                                          <p:stCondLst>
                                            <p:cond delay="1312"/>
                                          </p:stCondLst>
                                        </p:cTn>
                                        <p:tgtEl>
                                          <p:spTgt spid="145411">
                                            <p:txEl>
                                              <p:pRg st="2" end="2"/>
                                            </p:txEl>
                                          </p:spTgt>
                                        </p:tgtEl>
                                      </p:cBhvr>
                                      <p:to x="100000" y="80000"/>
                                    </p:animScale>
                                    <p:animScale>
                                      <p:cBhvr>
                                        <p:cTn id="68" dur="166" decel="50000">
                                          <p:stCondLst>
                                            <p:cond delay="1338"/>
                                          </p:stCondLst>
                                        </p:cTn>
                                        <p:tgtEl>
                                          <p:spTgt spid="145411">
                                            <p:txEl>
                                              <p:pRg st="2" end="2"/>
                                            </p:txEl>
                                          </p:spTgt>
                                        </p:tgtEl>
                                      </p:cBhvr>
                                      <p:to x="100000" y="100000"/>
                                    </p:animScale>
                                    <p:animScale>
                                      <p:cBhvr>
                                        <p:cTn id="69" dur="26">
                                          <p:stCondLst>
                                            <p:cond delay="1642"/>
                                          </p:stCondLst>
                                        </p:cTn>
                                        <p:tgtEl>
                                          <p:spTgt spid="145411">
                                            <p:txEl>
                                              <p:pRg st="2" end="2"/>
                                            </p:txEl>
                                          </p:spTgt>
                                        </p:tgtEl>
                                      </p:cBhvr>
                                      <p:to x="100000" y="90000"/>
                                    </p:animScale>
                                    <p:animScale>
                                      <p:cBhvr>
                                        <p:cTn id="70" dur="166" decel="50000">
                                          <p:stCondLst>
                                            <p:cond delay="1668"/>
                                          </p:stCondLst>
                                        </p:cTn>
                                        <p:tgtEl>
                                          <p:spTgt spid="145411">
                                            <p:txEl>
                                              <p:pRg st="2" end="2"/>
                                            </p:txEl>
                                          </p:spTgt>
                                        </p:tgtEl>
                                      </p:cBhvr>
                                      <p:to x="100000" y="100000"/>
                                    </p:animScale>
                                    <p:animScale>
                                      <p:cBhvr>
                                        <p:cTn id="71" dur="26">
                                          <p:stCondLst>
                                            <p:cond delay="1808"/>
                                          </p:stCondLst>
                                        </p:cTn>
                                        <p:tgtEl>
                                          <p:spTgt spid="145411">
                                            <p:txEl>
                                              <p:pRg st="2" end="2"/>
                                            </p:txEl>
                                          </p:spTgt>
                                        </p:tgtEl>
                                      </p:cBhvr>
                                      <p:to x="100000" y="95000"/>
                                    </p:animScale>
                                    <p:animScale>
                                      <p:cBhvr>
                                        <p:cTn id="72" dur="166" decel="50000">
                                          <p:stCondLst>
                                            <p:cond delay="1834"/>
                                          </p:stCondLst>
                                        </p:cTn>
                                        <p:tgtEl>
                                          <p:spTgt spid="145411">
                                            <p:txEl>
                                              <p:pRg st="2" end="2"/>
                                            </p:txEl>
                                          </p:spTgt>
                                        </p:tgtEl>
                                      </p:cBhvr>
                                      <p:to x="100000" y="100000"/>
                                    </p:animScale>
                                  </p:childTnLst>
                                </p:cTn>
                              </p:par>
                            </p:childTnLst>
                          </p:cTn>
                        </p:par>
                      </p:childTnLst>
                    </p:cTn>
                  </p:par>
                  <p:par>
                    <p:cTn id="73" fill="hold" nodeType="clickPar">
                      <p:stCondLst>
                        <p:cond delay="indefinite"/>
                      </p:stCondLst>
                      <p:childTnLst>
                        <p:par>
                          <p:cTn id="74" fill="hold" nodeType="withGroup">
                            <p:stCondLst>
                              <p:cond delay="0"/>
                            </p:stCondLst>
                            <p:childTnLst>
                              <p:par>
                                <p:cTn id="75" presetID="26" presetClass="entr" presetSubtype="0" fill="hold" grpId="0" nodeType="clickEffect">
                                  <p:stCondLst>
                                    <p:cond delay="0"/>
                                  </p:stCondLst>
                                  <p:childTnLst>
                                    <p:set>
                                      <p:cBhvr>
                                        <p:cTn id="76" dur="1" fill="hold">
                                          <p:stCondLst>
                                            <p:cond delay="0"/>
                                          </p:stCondLst>
                                        </p:cTn>
                                        <p:tgtEl>
                                          <p:spTgt spid="145411">
                                            <p:txEl>
                                              <p:pRg st="3" end="3"/>
                                            </p:txEl>
                                          </p:spTgt>
                                        </p:tgtEl>
                                        <p:attrNameLst>
                                          <p:attrName>style.visibility</p:attrName>
                                        </p:attrNameLst>
                                      </p:cBhvr>
                                      <p:to>
                                        <p:strVal val="visible"/>
                                      </p:to>
                                    </p:set>
                                    <p:animEffect transition="in" filter="wipe(down)">
                                      <p:cBhvr>
                                        <p:cTn id="77" dur="580">
                                          <p:stCondLst>
                                            <p:cond delay="0"/>
                                          </p:stCondLst>
                                        </p:cTn>
                                        <p:tgtEl>
                                          <p:spTgt spid="145411">
                                            <p:txEl>
                                              <p:pRg st="3" end="3"/>
                                            </p:txEl>
                                          </p:spTgt>
                                        </p:tgtEl>
                                      </p:cBhvr>
                                    </p:animEffect>
                                    <p:anim calcmode="lin" valueType="num">
                                      <p:cBhvr>
                                        <p:cTn id="78" dur="1822" tmFilter="0,0; 0.14,0.36; 0.43,0.73; 0.71,0.91; 1.0,1.0">
                                          <p:stCondLst>
                                            <p:cond delay="0"/>
                                          </p:stCondLst>
                                        </p:cTn>
                                        <p:tgtEl>
                                          <p:spTgt spid="145411">
                                            <p:txEl>
                                              <p:pRg st="3" end="3"/>
                                            </p:txEl>
                                          </p:spTgt>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145411">
                                            <p:txEl>
                                              <p:pRg st="3" end="3"/>
                                            </p:txEl>
                                          </p:spTgt>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145411">
                                            <p:txEl>
                                              <p:pRg st="3" end="3"/>
                                            </p:txEl>
                                          </p:spTgt>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145411">
                                            <p:txEl>
                                              <p:pRg st="3" end="3"/>
                                            </p:txEl>
                                          </p:spTgt>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145411">
                                            <p:txEl>
                                              <p:pRg st="3" end="3"/>
                                            </p:txEl>
                                          </p:spTgt>
                                        </p:tgtEl>
                                        <p:attrNameLst>
                                          <p:attrName>ppt_y</p:attrName>
                                        </p:attrNameLst>
                                      </p:cBhvr>
                                      <p:tavLst>
                                        <p:tav tm="0" fmla="#ppt_y-sin(pi*$)/81">
                                          <p:val>
                                            <p:fltVal val="0"/>
                                          </p:val>
                                        </p:tav>
                                        <p:tav tm="100000">
                                          <p:val>
                                            <p:fltVal val="1"/>
                                          </p:val>
                                        </p:tav>
                                      </p:tavLst>
                                    </p:anim>
                                    <p:animScale>
                                      <p:cBhvr>
                                        <p:cTn id="83" dur="26">
                                          <p:stCondLst>
                                            <p:cond delay="650"/>
                                          </p:stCondLst>
                                        </p:cTn>
                                        <p:tgtEl>
                                          <p:spTgt spid="145411">
                                            <p:txEl>
                                              <p:pRg st="3" end="3"/>
                                            </p:txEl>
                                          </p:spTgt>
                                        </p:tgtEl>
                                      </p:cBhvr>
                                      <p:to x="100000" y="60000"/>
                                    </p:animScale>
                                    <p:animScale>
                                      <p:cBhvr>
                                        <p:cTn id="84" dur="166" decel="50000">
                                          <p:stCondLst>
                                            <p:cond delay="676"/>
                                          </p:stCondLst>
                                        </p:cTn>
                                        <p:tgtEl>
                                          <p:spTgt spid="145411">
                                            <p:txEl>
                                              <p:pRg st="3" end="3"/>
                                            </p:txEl>
                                          </p:spTgt>
                                        </p:tgtEl>
                                      </p:cBhvr>
                                      <p:to x="100000" y="100000"/>
                                    </p:animScale>
                                    <p:animScale>
                                      <p:cBhvr>
                                        <p:cTn id="85" dur="26">
                                          <p:stCondLst>
                                            <p:cond delay="1312"/>
                                          </p:stCondLst>
                                        </p:cTn>
                                        <p:tgtEl>
                                          <p:spTgt spid="145411">
                                            <p:txEl>
                                              <p:pRg st="3" end="3"/>
                                            </p:txEl>
                                          </p:spTgt>
                                        </p:tgtEl>
                                      </p:cBhvr>
                                      <p:to x="100000" y="80000"/>
                                    </p:animScale>
                                    <p:animScale>
                                      <p:cBhvr>
                                        <p:cTn id="86" dur="166" decel="50000">
                                          <p:stCondLst>
                                            <p:cond delay="1338"/>
                                          </p:stCondLst>
                                        </p:cTn>
                                        <p:tgtEl>
                                          <p:spTgt spid="145411">
                                            <p:txEl>
                                              <p:pRg st="3" end="3"/>
                                            </p:txEl>
                                          </p:spTgt>
                                        </p:tgtEl>
                                      </p:cBhvr>
                                      <p:to x="100000" y="100000"/>
                                    </p:animScale>
                                    <p:animScale>
                                      <p:cBhvr>
                                        <p:cTn id="87" dur="26">
                                          <p:stCondLst>
                                            <p:cond delay="1642"/>
                                          </p:stCondLst>
                                        </p:cTn>
                                        <p:tgtEl>
                                          <p:spTgt spid="145411">
                                            <p:txEl>
                                              <p:pRg st="3" end="3"/>
                                            </p:txEl>
                                          </p:spTgt>
                                        </p:tgtEl>
                                      </p:cBhvr>
                                      <p:to x="100000" y="90000"/>
                                    </p:animScale>
                                    <p:animScale>
                                      <p:cBhvr>
                                        <p:cTn id="88" dur="166" decel="50000">
                                          <p:stCondLst>
                                            <p:cond delay="1668"/>
                                          </p:stCondLst>
                                        </p:cTn>
                                        <p:tgtEl>
                                          <p:spTgt spid="145411">
                                            <p:txEl>
                                              <p:pRg st="3" end="3"/>
                                            </p:txEl>
                                          </p:spTgt>
                                        </p:tgtEl>
                                      </p:cBhvr>
                                      <p:to x="100000" y="100000"/>
                                    </p:animScale>
                                    <p:animScale>
                                      <p:cBhvr>
                                        <p:cTn id="89" dur="26">
                                          <p:stCondLst>
                                            <p:cond delay="1808"/>
                                          </p:stCondLst>
                                        </p:cTn>
                                        <p:tgtEl>
                                          <p:spTgt spid="145411">
                                            <p:txEl>
                                              <p:pRg st="3" end="3"/>
                                            </p:txEl>
                                          </p:spTgt>
                                        </p:tgtEl>
                                      </p:cBhvr>
                                      <p:to x="100000" y="95000"/>
                                    </p:animScale>
                                    <p:animScale>
                                      <p:cBhvr>
                                        <p:cTn id="90" dur="166" decel="50000">
                                          <p:stCondLst>
                                            <p:cond delay="1834"/>
                                          </p:stCondLst>
                                        </p:cTn>
                                        <p:tgtEl>
                                          <p:spTgt spid="145411">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0" grpId="0" animBg="1"/>
      <p:bldP spid="145411"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p:txBody>
          <a:bodyPr/>
          <a:lstStyle/>
          <a:p>
            <a:endParaRPr lang="en-US">
              <a:latin typeface="Arial" charset="0"/>
              <a:ea typeface="ヒラギノ角ゴ Pro W3" charset="0"/>
              <a:cs typeface="ヒラギノ角ゴ Pro W3" charset="0"/>
            </a:endParaRPr>
          </a:p>
        </p:txBody>
      </p:sp>
      <p:graphicFrame>
        <p:nvGraphicFramePr>
          <p:cNvPr id="106498" name="Object 3"/>
          <p:cNvGraphicFramePr>
            <a:graphicFrameLocks noGrp="1" noChangeAspect="1"/>
          </p:cNvGraphicFramePr>
          <p:nvPr>
            <p:ph type="dgm" idx="1"/>
          </p:nvPr>
        </p:nvGraphicFramePr>
        <p:xfrm>
          <a:off x="-381000" y="-990600"/>
          <a:ext cx="9525000" cy="7620000"/>
        </p:xfrm>
        <a:graphic>
          <a:graphicData uri="http://schemas.openxmlformats.org/presentationml/2006/ole">
            <mc:AlternateContent xmlns:mc="http://schemas.openxmlformats.org/markup-compatibility/2006">
              <mc:Choice xmlns:v="urn:schemas-microsoft-com:vml" Requires="v">
                <p:oleObj spid="_x0000_s106760" name="Microsoft Organization Chart" r:id="rId4" imgW="19837400" imgH="10845800" progId="MSOrgChart.2">
                  <p:embed followColorScheme="full"/>
                </p:oleObj>
              </mc:Choice>
              <mc:Fallback>
                <p:oleObj name="Microsoft Organization Chart" r:id="rId4" imgW="19837400" imgH="10845800" progId="MSOrgChart.2">
                  <p:embed followColorScheme="full"/>
                  <p:pic>
                    <p:nvPicPr>
                      <p:cNvPr id="0" name="Object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990600"/>
                        <a:ext cx="95250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6499" name="WordArt 4"/>
          <p:cNvSpPr>
            <a:spLocks noChangeArrowheads="1" noChangeShapeType="1" noTextEdit="1"/>
          </p:cNvSpPr>
          <p:nvPr/>
        </p:nvSpPr>
        <p:spPr bwMode="auto">
          <a:xfrm>
            <a:off x="0" y="0"/>
            <a:ext cx="9140825" cy="1319213"/>
          </a:xfrm>
          <a:prstGeom prst="rect">
            <a:avLst/>
          </a:prstGeom>
        </p:spPr>
        <p:txBody>
          <a:bodyPr wrap="none" fromWordArt="1">
            <a:prstTxWarp prst="textPlain">
              <a:avLst>
                <a:gd name="adj" fmla="val 46157"/>
              </a:avLst>
            </a:prstTxWarp>
          </a:bodyPr>
          <a:lstStyle/>
          <a:p>
            <a:pPr algn="ctr"/>
            <a:r>
              <a:rPr lang="en-US" sz="4800" b="1" kern="10">
                <a:ln w="19050">
                  <a:solidFill>
                    <a:srgbClr val="99CCFF"/>
                  </a:solidFill>
                  <a:round/>
                  <a:headEnd/>
                  <a:tailEnd/>
                </a:ln>
                <a:solidFill>
                  <a:srgbClr val="CC99FF"/>
                </a:solidFill>
                <a:effectLst>
                  <a:outerShdw blurRad="63500" dist="35921" dir="2700000" algn="ctr" rotWithShape="0">
                    <a:srgbClr val="990000"/>
                  </a:outerShdw>
                </a:effectLst>
                <a:latin typeface="Palatino"/>
                <a:ea typeface="Palatino"/>
                <a:cs typeface="Palatino"/>
              </a:rPr>
              <a:t>Bloom's  Taxonomy</a:t>
            </a: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ChangeArrowheads="1"/>
          </p:cNvSpPr>
          <p:nvPr/>
        </p:nvSpPr>
        <p:spPr bwMode="auto">
          <a:xfrm>
            <a:off x="381000" y="0"/>
            <a:ext cx="8763000" cy="2406650"/>
          </a:xfrm>
          <a:prstGeom prst="rect">
            <a:avLst/>
          </a:prstGeom>
          <a:solidFill>
            <a:srgbClr val="00FFFF"/>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lvl="4"/>
            <a:r>
              <a:rPr lang="en-US" sz="3200" dirty="0">
                <a:latin typeface="Comic Sans MS" charset="0"/>
              </a:rPr>
              <a:t>Bloom's Taxonomy Verbs</a:t>
            </a:r>
          </a:p>
          <a:p>
            <a:pPr lvl="4"/>
            <a:r>
              <a:rPr lang="en-US" sz="3200" dirty="0">
                <a:latin typeface="Comic Sans MS" charset="0"/>
              </a:rPr>
              <a:t>Just by changing the verb, we raise the level of students</a:t>
            </a:r>
            <a:r>
              <a:rPr lang="ja-JP" altLang="en-US" sz="3200" dirty="0"/>
              <a:t>‘</a:t>
            </a:r>
            <a:r>
              <a:rPr lang="en-US" altLang="ja-JP" sz="3200" dirty="0">
                <a:latin typeface="Comic Sans MS" charset="0"/>
              </a:rPr>
              <a:t> thinking.</a:t>
            </a:r>
          </a:p>
          <a:p>
            <a:endParaRPr lang="en-US" sz="3200" dirty="0">
              <a:latin typeface="Comic Sans MS" charset="0"/>
            </a:endParaRPr>
          </a:p>
          <a:p>
            <a:endParaRPr lang="en-US" dirty="0"/>
          </a:p>
        </p:txBody>
      </p:sp>
      <p:graphicFrame>
        <p:nvGraphicFramePr>
          <p:cNvPr id="271385" name="Group 25"/>
          <p:cNvGraphicFramePr>
            <a:graphicFrameLocks noGrp="1"/>
          </p:cNvGraphicFramePr>
          <p:nvPr/>
        </p:nvGraphicFramePr>
        <p:xfrm>
          <a:off x="685800" y="1524000"/>
          <a:ext cx="7772400" cy="15100300"/>
        </p:xfrm>
        <a:graphic>
          <a:graphicData uri="http://schemas.openxmlformats.org/drawingml/2006/table">
            <a:tbl>
              <a:tblPr/>
              <a:tblGrid>
                <a:gridCol w="2438400"/>
                <a:gridCol w="2971800"/>
                <a:gridCol w="2362200"/>
              </a:tblGrid>
              <a:tr h="83819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Comic Sans MS" charset="0"/>
                          <a:ea typeface="ヒラギノ角ゴ Pro W3" charset="0"/>
                          <a:cs typeface="ヒラギノ角ゴ Pro W3" charset="0"/>
                        </a:rPr>
                        <a:t>1</a:t>
                      </a:r>
                      <a:r>
                        <a:rPr kumimoji="0" lang="en-US" sz="2800" b="1" i="0" u="none" strike="noStrike" cap="none" normalizeH="0" baseline="0" dirty="0" smtClean="0">
                          <a:ln>
                            <a:noFill/>
                          </a:ln>
                          <a:solidFill>
                            <a:schemeClr val="tx1"/>
                          </a:solidFill>
                          <a:effectLst/>
                          <a:latin typeface="Comic Sans MS" charset="0"/>
                          <a:ea typeface="ヒラギノ角ゴ Pro W3" charset="0"/>
                          <a:cs typeface="ヒラギノ角ゴ Pro W3" charset="0"/>
                        </a:rPr>
                        <a:t>.</a:t>
                      </a: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Knowledge</a:t>
                      </a:r>
                      <a:endParaRPr kumimoji="0" lang="en-US" sz="2800" b="0" i="0" u="none" strike="noStrike" cap="none" normalizeH="0" baseline="0" dirty="0">
                        <a:ln>
                          <a:noFill/>
                        </a:ln>
                        <a:solidFill>
                          <a:schemeClr val="tx1"/>
                        </a:solidFill>
                        <a:effectLst/>
                        <a:latin typeface="Arial" charset="0"/>
                        <a:ea typeface="ヒラギノ角ゴ Pro W3" charset="0"/>
                        <a:cs typeface="ヒラギノ角ゴ Pro W3" charset="0"/>
                      </a:endParaRP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charset="0"/>
                          <a:ea typeface="ヒラギノ角ゴ Pro W3" charset="0"/>
                          <a:cs typeface="ヒラギノ角ゴ Pro W3" charset="0"/>
                        </a:rPr>
                        <a:t>2</a:t>
                      </a:r>
                      <a:r>
                        <a:rPr kumimoji="0" lang="en-US" sz="2800" b="1" i="0" u="none" strike="noStrike" cap="none" normalizeH="0" baseline="0" dirty="0" smtClean="0">
                          <a:ln>
                            <a:noFill/>
                          </a:ln>
                          <a:solidFill>
                            <a:schemeClr val="tx1"/>
                          </a:solidFill>
                          <a:effectLst/>
                          <a:latin typeface="Times New Roman" charset="0"/>
                          <a:ea typeface="ヒラギノ角ゴ Pro W3" charset="0"/>
                          <a:cs typeface="ヒラギノ角ゴ Pro W3" charset="0"/>
                        </a:rPr>
                        <a:t>.Comprehension</a:t>
                      </a:r>
                      <a:endParaRPr kumimoji="0" lang="en-US" sz="2800" b="0" i="0" u="none" strike="noStrike" cap="none" normalizeH="0" baseline="0" dirty="0">
                        <a:ln>
                          <a:noFill/>
                        </a:ln>
                        <a:solidFill>
                          <a:schemeClr val="tx1"/>
                        </a:solidFill>
                        <a:effectLst/>
                        <a:latin typeface="Arial" charset="0"/>
                        <a:ea typeface="ヒラギノ角ゴ Pro W3" charset="0"/>
                        <a:cs typeface="ヒラギノ角ゴ Pro W3"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charset="0"/>
                          <a:ea typeface="ヒラギノ角ゴ Pro W3" charset="0"/>
                          <a:cs typeface="ヒラギノ角ゴ Pro W3" charset="0"/>
                        </a:rPr>
                        <a:t>3. Application</a:t>
                      </a:r>
                      <a:endParaRPr kumimoji="0" lang="en-US" sz="2800" b="0" i="0" u="none" strike="noStrike" cap="none" normalizeH="0" baseline="0" dirty="0">
                        <a:ln>
                          <a:noFill/>
                        </a:ln>
                        <a:solidFill>
                          <a:schemeClr val="tx1"/>
                        </a:solidFill>
                        <a:effectLst/>
                        <a:latin typeface="Arial" charset="0"/>
                        <a:ea typeface="ヒラギノ角ゴ Pro W3" charset="0"/>
                        <a:cs typeface="ヒラギノ角ゴ Pro W3"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4265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list</a:t>
                      </a:r>
                      <a:b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name</a:t>
                      </a:r>
                      <a:b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identify</a:t>
                      </a:r>
                      <a:b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show</a:t>
                      </a:r>
                      <a:b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define</a:t>
                      </a:r>
                      <a:b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recognize</a:t>
                      </a:r>
                      <a:b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recall</a:t>
                      </a:r>
                      <a:b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state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point at</a:t>
                      </a:r>
                      <a:r>
                        <a:rPr kumimoji="0" lang="en-US" sz="2800" b="0" i="0" u="none" strike="noStrike" cap="none" normalizeH="0" baseline="0" dirty="0" smtClean="0">
                          <a:ln>
                            <a:noFill/>
                          </a:ln>
                          <a:solidFill>
                            <a:schemeClr val="tx1"/>
                          </a:solidFill>
                          <a:effectLst/>
                          <a:latin typeface="Arial"/>
                          <a:ea typeface="ヒラギノ角ゴ Pro W3" charset="0"/>
                          <a:cs typeface="ヒラギノ角ゴ Pro W3" charset="0"/>
                        </a:rPr>
                        <a:t>…</a:t>
                      </a:r>
                      <a:endPar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a typeface="ヒラギノ角ゴ Pro W3" charset="0"/>
                        <a:cs typeface="ヒラギノ角ゴ Pro W3" charset="0"/>
                      </a:endParaRP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summarize</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explain</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translate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interpret</a:t>
                      </a: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describe</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compare</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paraphrase</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differentiate</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demonstrate</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visualize</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find more information about</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restate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t>solve</a:t>
                      </a:r>
                      <a:b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t>illustrate</a:t>
                      </a:r>
                      <a:b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t>calculate</a:t>
                      </a:r>
                      <a:b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t>use</a:t>
                      </a:r>
                      <a:b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t>interpret</a:t>
                      </a:r>
                      <a:b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t>relate</a:t>
                      </a:r>
                      <a:b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t>manipulate</a:t>
                      </a:r>
                      <a:b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t>apply</a:t>
                      </a:r>
                      <a:b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t>classify</a:t>
                      </a:r>
                      <a:b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t>modify</a:t>
                      </a:r>
                      <a:b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t>put into practice </a:t>
                      </a:r>
                      <a:endParaRPr kumimoji="0" lang="en-US" sz="2800" b="0" i="0" u="none" strike="noStrike" cap="none" normalizeH="0" baseline="0">
                        <a:ln>
                          <a:noFill/>
                        </a:ln>
                        <a:solidFill>
                          <a:schemeClr val="tx1"/>
                        </a:solidFill>
                        <a:effectLst/>
                        <a:latin typeface="Arial" charset="0"/>
                        <a:ea typeface="ヒラギノ角ゴ Pro W3" charset="0"/>
                        <a:cs typeface="ヒラギノ角ゴ Pro W3"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449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Comic Sans MS" charset="0"/>
                          <a:ea typeface="ヒラギノ角ゴ Pro W3" charset="0"/>
                          <a:cs typeface="ヒラギノ角ゴ Pro W3" charset="0"/>
                        </a:rPr>
                        <a:t>4.  Analysis</a:t>
                      </a:r>
                      <a:endParaRPr kumimoji="0" lang="en-US" sz="2800" b="0" i="0" u="none" strike="noStrike" cap="none" normalizeH="0" baseline="0">
                        <a:ln>
                          <a:noFill/>
                        </a:ln>
                        <a:solidFill>
                          <a:schemeClr val="tx1"/>
                        </a:solidFill>
                        <a:effectLst/>
                        <a:latin typeface="Arial" charset="0"/>
                        <a:ea typeface="ヒラギノ角ゴ Pro W3" charset="0"/>
                        <a:cs typeface="ヒラギノ角ゴ Pro W3" charset="0"/>
                      </a:endParaRP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Comic Sans MS" charset="0"/>
                          <a:ea typeface="ヒラギノ角ゴ Pro W3" charset="0"/>
                          <a:cs typeface="ヒラギノ角ゴ Pro W3" charset="0"/>
                        </a:rPr>
                        <a:t>5.  Synthesis</a:t>
                      </a:r>
                      <a:endParaRPr kumimoji="0" lang="en-US" sz="2800" b="0" i="0" u="none" strike="noStrike" cap="none" normalizeH="0" baseline="0">
                        <a:ln>
                          <a:noFill/>
                        </a:ln>
                        <a:solidFill>
                          <a:schemeClr val="tx1"/>
                        </a:solidFill>
                        <a:effectLst/>
                        <a:latin typeface="Arial" charset="0"/>
                        <a:ea typeface="ヒラギノ角ゴ Pro W3" charset="0"/>
                        <a:cs typeface="ヒラギノ角ゴ Pro W3"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Comic Sans MS" charset="0"/>
                          <a:ea typeface="ヒラギノ角ゴ Pro W3" charset="0"/>
                          <a:cs typeface="ヒラギノ角ゴ Pro W3" charset="0"/>
                        </a:rPr>
                        <a:t>6.  Evaluation</a:t>
                      </a:r>
                      <a:endParaRPr kumimoji="0" lang="en-US" sz="2800" b="0" i="0" u="none" strike="noStrike" cap="none" normalizeH="0" baseline="0">
                        <a:ln>
                          <a:noFill/>
                        </a:ln>
                        <a:solidFill>
                          <a:schemeClr val="tx1"/>
                        </a:solidFill>
                        <a:effectLst/>
                        <a:latin typeface="Arial" charset="0"/>
                        <a:ea typeface="ヒラギノ角ゴ Pro W3" charset="0"/>
                        <a:cs typeface="ヒラギノ角ゴ Pro W3"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7453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        </a:t>
                      </a:r>
                      <a:endPar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analyze</a:t>
                      </a:r>
                      <a:b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organize</a:t>
                      </a:r>
                      <a:b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deduce</a:t>
                      </a:r>
                      <a:b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choose</a:t>
                      </a:r>
                      <a:b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contrast</a:t>
                      </a:r>
                      <a:b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compare</a:t>
                      </a:r>
                      <a:b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distinguish </a:t>
                      </a:r>
                      <a:endParaRPr kumimoji="0" lang="en-US" sz="2800" b="0" i="0" u="none" strike="noStrike" cap="none" normalizeH="0" baseline="0" dirty="0">
                        <a:ln>
                          <a:noFill/>
                        </a:ln>
                        <a:solidFill>
                          <a:schemeClr val="tx1"/>
                        </a:solidFill>
                        <a:effectLst/>
                        <a:latin typeface="Arial" charset="0"/>
                        <a:ea typeface="ヒラギノ角ゴ Pro W3" charset="0"/>
                        <a:cs typeface="ヒラギノ角ゴ Pro W3" charset="0"/>
                      </a:endParaRP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          design</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hypothesize</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support</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schematize</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write</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report</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discuss</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plan</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devise</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compare</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create</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construct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evaluate</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choose</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estimate</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judge</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defend</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criticize</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justify </a:t>
                      </a:r>
                      <a:endParaRPr kumimoji="0" lang="en-US" sz="2800" b="0" i="0" u="none" strike="noStrike" cap="none" normalizeH="0" baseline="0" dirty="0">
                        <a:ln>
                          <a:noFill/>
                        </a:ln>
                        <a:solidFill>
                          <a:schemeClr val="tx1"/>
                        </a:solidFill>
                        <a:effectLst/>
                        <a:latin typeface="Arial" charset="0"/>
                        <a:ea typeface="ヒラギノ角ゴ Pro W3" charset="0"/>
                        <a:cs typeface="ヒラギノ角ゴ Pro W3"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extBox 1"/>
          <p:cNvSpPr txBox="1"/>
          <p:nvPr/>
        </p:nvSpPr>
        <p:spPr>
          <a:xfrm>
            <a:off x="1143000" y="1941286"/>
            <a:ext cx="6862616" cy="1323439"/>
          </a:xfrm>
          <a:prstGeom prst="rect">
            <a:avLst/>
          </a:prstGeom>
          <a:solidFill>
            <a:schemeClr val="accent1">
              <a:lumMod val="90000"/>
            </a:schemeClr>
          </a:solidFill>
        </p:spPr>
        <p:txBody>
          <a:bodyPr wrap="square" rtlCol="0">
            <a:spAutoFit/>
          </a:bodyPr>
          <a:lstStyle/>
          <a:p>
            <a:r>
              <a:rPr lang="en-US" sz="4000" b="1" dirty="0" smtClean="0"/>
              <a:t>UN EXCELENTE MAESTRO DEL SISTEMA UNO….</a:t>
            </a:r>
            <a:r>
              <a:rPr lang="en-US" sz="4000" dirty="0" smtClean="0"/>
              <a:t>.</a:t>
            </a:r>
            <a:endParaRPr lang="en-US" sz="4000" dirty="0"/>
          </a:p>
        </p:txBody>
      </p:sp>
      <p:sp>
        <p:nvSpPr>
          <p:cNvPr id="3" name="TextBox 2"/>
          <p:cNvSpPr txBox="1"/>
          <p:nvPr/>
        </p:nvSpPr>
        <p:spPr>
          <a:xfrm>
            <a:off x="2971800" y="4644571"/>
            <a:ext cx="5724666" cy="646331"/>
          </a:xfrm>
          <a:prstGeom prst="rect">
            <a:avLst/>
          </a:prstGeom>
          <a:solidFill>
            <a:schemeClr val="accent1">
              <a:lumMod val="90000"/>
            </a:schemeClr>
          </a:solidFill>
        </p:spPr>
        <p:txBody>
          <a:bodyPr wrap="square" rtlCol="0">
            <a:spAutoFit/>
          </a:bodyPr>
          <a:lstStyle/>
          <a:p>
            <a:r>
              <a:rPr lang="en-US" sz="3600" b="1" dirty="0" smtClean="0"/>
              <a:t>¿CARACTERÍSTICAS?</a:t>
            </a:r>
            <a:endParaRPr lang="en-US" sz="3600" b="1"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7876540" y="5562600"/>
            <a:ext cx="1267460" cy="1011555"/>
          </a:xfrm>
          <a:prstGeom prst="rect">
            <a:avLst/>
          </a:prstGeom>
          <a:noFill/>
          <a:ln>
            <a:noFill/>
          </a:ln>
          <a:extLst/>
        </p:spPr>
      </p:pic>
    </p:spTree>
    <p:extLst>
      <p:ext uri="{BB962C8B-B14F-4D97-AF65-F5344CB8AC3E}">
        <p14:creationId xmlns:p14="http://schemas.microsoft.com/office/powerpoint/2010/main" val="59324893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914400" y="228600"/>
            <a:ext cx="7467600" cy="1295400"/>
          </a:xfrm>
          <a:solidFill>
            <a:srgbClr val="FF6DCD"/>
          </a:solidFill>
        </p:spPr>
        <p:txBody>
          <a:bodyPr/>
          <a:lstStyle/>
          <a:p>
            <a:pPr eaLnBrk="1" hangingPunct="1"/>
            <a:r>
              <a:rPr lang="en-US" sz="3600">
                <a:latin typeface="Arial" charset="0"/>
                <a:ea typeface="ヒラギノ角ゴ Pro W3" charset="0"/>
                <a:cs typeface="ヒラギノ角ゴ Pro W3" charset="0"/>
              </a:rPr>
              <a:t>1. The First Characteristic: </a:t>
            </a:r>
            <a:br>
              <a:rPr lang="en-US" sz="3600">
                <a:latin typeface="Arial" charset="0"/>
                <a:ea typeface="ヒラギノ角ゴ Pro W3" charset="0"/>
                <a:cs typeface="ヒラギノ角ゴ Pro W3" charset="0"/>
              </a:rPr>
            </a:br>
            <a:r>
              <a:rPr lang="en-US" sz="3600">
                <a:latin typeface="Arial" charset="0"/>
                <a:ea typeface="ヒラギノ角ゴ Pro W3" charset="0"/>
                <a:cs typeface="ヒラギノ角ゴ Pro W3" charset="0"/>
              </a:rPr>
              <a:t>   </a:t>
            </a:r>
            <a:r>
              <a:rPr lang="en-US" sz="3600" u="sng">
                <a:latin typeface="Arial" charset="0"/>
                <a:ea typeface="ヒラギノ角ゴ Pro W3" charset="0"/>
                <a:cs typeface="ヒラギノ角ゴ Pro W3" charset="0"/>
              </a:rPr>
              <a:t>Positive Expectations</a:t>
            </a:r>
            <a:endParaRPr lang="en-US">
              <a:latin typeface="Arial" charset="0"/>
              <a:ea typeface="ヒラギノ角ゴ Pro W3" charset="0"/>
              <a:cs typeface="ヒラギノ角ゴ Pro W3" charset="0"/>
            </a:endParaRPr>
          </a:p>
        </p:txBody>
      </p:sp>
      <p:sp>
        <p:nvSpPr>
          <p:cNvPr id="136195" name="Rectangle 3"/>
          <p:cNvSpPr>
            <a:spLocks noGrp="1" noChangeArrowheads="1"/>
          </p:cNvSpPr>
          <p:nvPr>
            <p:ph type="body" sz="half" idx="1"/>
          </p:nvPr>
        </p:nvSpPr>
        <p:spPr>
          <a:xfrm>
            <a:off x="0" y="2438400"/>
            <a:ext cx="5791200" cy="3505200"/>
          </a:xfrm>
          <a:solidFill>
            <a:srgbClr val="FF6DCD"/>
          </a:solidFill>
        </p:spPr>
        <p:txBody>
          <a:bodyPr/>
          <a:lstStyle/>
          <a:p>
            <a:pPr eaLnBrk="1" hangingPunct="1"/>
            <a:endParaRPr lang="en-US" sz="2800">
              <a:latin typeface="Arial" charset="0"/>
              <a:ea typeface="ヒラギノ角ゴ Pro W3" charset="0"/>
              <a:cs typeface="ヒラギノ角ゴ Pro W3" charset="0"/>
            </a:endParaRPr>
          </a:p>
          <a:p>
            <a:pPr eaLnBrk="1" hangingPunct="1"/>
            <a:r>
              <a:rPr lang="en-US" sz="2800">
                <a:latin typeface="Arial" charset="0"/>
                <a:ea typeface="ヒラギノ角ゴ Pro W3" charset="0"/>
                <a:cs typeface="ヒラギノ角ゴ Pro W3" charset="0"/>
              </a:rPr>
              <a:t>Help </a:t>
            </a:r>
            <a:r>
              <a:rPr lang="en-US" sz="2800" u="sng">
                <a:latin typeface="Arial" charset="0"/>
                <a:ea typeface="ヒラギノ角ゴ Pro W3" charset="0"/>
                <a:cs typeface="ヒラギノ角ゴ Pro W3" charset="0"/>
              </a:rPr>
              <a:t>all</a:t>
            </a:r>
            <a:r>
              <a:rPr lang="en-US" sz="2800">
                <a:latin typeface="Arial" charset="0"/>
                <a:ea typeface="ヒラギノ角ゴ Pro W3" charset="0"/>
                <a:cs typeface="ヒラギノ角ゴ Pro W3" charset="0"/>
              </a:rPr>
              <a:t> students to succeed using praise and support.</a:t>
            </a:r>
          </a:p>
          <a:p>
            <a:pPr eaLnBrk="1" hangingPunct="1">
              <a:buFontTx/>
              <a:buNone/>
            </a:pPr>
            <a:endParaRPr lang="en-US" sz="2800">
              <a:latin typeface="Arial" charset="0"/>
              <a:ea typeface="ヒラギノ角ゴ Pro W3" charset="0"/>
              <a:cs typeface="ヒラギノ角ゴ Pro W3" charset="0"/>
            </a:endParaRPr>
          </a:p>
          <a:p>
            <a:pPr eaLnBrk="1" hangingPunct="1"/>
            <a:r>
              <a:rPr lang="en-US" sz="2800">
                <a:latin typeface="Arial" charset="0"/>
                <a:ea typeface="ヒラギノ角ゴ Pro W3" charset="0"/>
                <a:cs typeface="ヒラギノ角ゴ Pro W3" charset="0"/>
              </a:rPr>
              <a:t>Increase positive student behavior by encouraging successes.</a:t>
            </a:r>
          </a:p>
          <a:p>
            <a:pPr eaLnBrk="1" hangingPunct="1">
              <a:buFontTx/>
              <a:buNone/>
            </a:pPr>
            <a:endParaRPr lang="en-US" sz="2800">
              <a:latin typeface="Arial" charset="0"/>
              <a:ea typeface="ヒラギノ角ゴ Pro W3" charset="0"/>
              <a:cs typeface="ヒラギノ角ゴ Pro W3" charset="0"/>
            </a:endParaRPr>
          </a:p>
          <a:p>
            <a:pPr eaLnBrk="1" hangingPunct="1">
              <a:buFontTx/>
              <a:buNone/>
            </a:pPr>
            <a:endParaRPr lang="en-US" sz="2800">
              <a:latin typeface="Arial" charset="0"/>
              <a:ea typeface="ヒラギノ角ゴ Pro W3" charset="0"/>
              <a:cs typeface="ヒラギノ角ゴ Pro W3" charset="0"/>
            </a:endParaRPr>
          </a:p>
        </p:txBody>
      </p:sp>
      <p:pic>
        <p:nvPicPr>
          <p:cNvPr id="121860" name="Picture 4"/>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715000" y="1676400"/>
            <a:ext cx="3200400" cy="4343400"/>
          </a:xfrm>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7876540" y="5842816"/>
            <a:ext cx="1267460" cy="1011555"/>
          </a:xfrm>
          <a:prstGeom prst="rect">
            <a:avLst/>
          </a:prstGeom>
          <a:noFill/>
          <a:ln>
            <a:noFill/>
          </a:ln>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36194"/>
                                        </p:tgtEl>
                                        <p:attrNameLst>
                                          <p:attrName>style.visibility</p:attrName>
                                        </p:attrNameLst>
                                      </p:cBhvr>
                                      <p:to>
                                        <p:strVal val="visible"/>
                                      </p:to>
                                    </p:set>
                                    <p:animEffect transition="in" filter="fade">
                                      <p:cBhvr>
                                        <p:cTn id="7" dur="193" decel="100000"/>
                                        <p:tgtEl>
                                          <p:spTgt spid="136194"/>
                                        </p:tgtEl>
                                      </p:cBhvr>
                                    </p:animEffect>
                                    <p:animScale>
                                      <p:cBhvr>
                                        <p:cTn id="8" dur="193" decel="100000"/>
                                        <p:tgtEl>
                                          <p:spTgt spid="136194"/>
                                        </p:tgtEl>
                                      </p:cBhvr>
                                      <p:from x="10000" y="10000"/>
                                      <p:to x="200000" y="450000"/>
                                    </p:animScale>
                                    <p:animScale>
                                      <p:cBhvr>
                                        <p:cTn id="9" dur="308" accel="100000" fill="hold">
                                          <p:stCondLst>
                                            <p:cond delay="193"/>
                                          </p:stCondLst>
                                        </p:cTn>
                                        <p:tgtEl>
                                          <p:spTgt spid="136194"/>
                                        </p:tgtEl>
                                      </p:cBhvr>
                                      <p:from x="200000" y="450000"/>
                                      <p:to x="100000" y="100000"/>
                                    </p:animScale>
                                    <p:set>
                                      <p:cBhvr>
                                        <p:cTn id="10" dur="193" fill="hold"/>
                                        <p:tgtEl>
                                          <p:spTgt spid="136194"/>
                                        </p:tgtEl>
                                        <p:attrNameLst>
                                          <p:attrName>ppt_x</p:attrName>
                                        </p:attrNameLst>
                                      </p:cBhvr>
                                      <p:to>
                                        <p:strVal val="(0.5)"/>
                                      </p:to>
                                    </p:set>
                                    <p:anim from="(0.5)" to="(#ppt_x)" calcmode="lin" valueType="num">
                                      <p:cBhvr>
                                        <p:cTn id="11" dur="308" accel="100000" fill="hold">
                                          <p:stCondLst>
                                            <p:cond delay="193"/>
                                          </p:stCondLst>
                                        </p:cTn>
                                        <p:tgtEl>
                                          <p:spTgt spid="136194"/>
                                        </p:tgtEl>
                                        <p:attrNameLst>
                                          <p:attrName>ppt_x</p:attrName>
                                        </p:attrNameLst>
                                      </p:cBhvr>
                                    </p:anim>
                                    <p:set>
                                      <p:cBhvr>
                                        <p:cTn id="12" dur="193" fill="hold"/>
                                        <p:tgtEl>
                                          <p:spTgt spid="136194"/>
                                        </p:tgtEl>
                                        <p:attrNameLst>
                                          <p:attrName>ppt_y</p:attrName>
                                        </p:attrNameLst>
                                      </p:cBhvr>
                                      <p:to>
                                        <p:strVal val="(#ppt_y+0.4)"/>
                                      </p:to>
                                    </p:set>
                                    <p:anim from="(#ppt_y+0.4)" to="(#ppt_y)" calcmode="lin" valueType="num">
                                      <p:cBhvr>
                                        <p:cTn id="13" dur="308" accel="100000" fill="hold">
                                          <p:stCondLst>
                                            <p:cond delay="193"/>
                                          </p:stCondLst>
                                        </p:cTn>
                                        <p:tgtEl>
                                          <p:spTgt spid="136194"/>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8" presetClass="entr" presetSubtype="0" accel="100000" fill="hold" grpId="0" nodeType="clickEffect">
                                  <p:stCondLst>
                                    <p:cond delay="0"/>
                                  </p:stCondLst>
                                  <p:childTnLst>
                                    <p:set>
                                      <p:cBhvr>
                                        <p:cTn id="17" dur="1" fill="hold">
                                          <p:stCondLst>
                                            <p:cond delay="0"/>
                                          </p:stCondLst>
                                        </p:cTn>
                                        <p:tgtEl>
                                          <p:spTgt spid="136195">
                                            <p:bg/>
                                          </p:spTgt>
                                        </p:tgtEl>
                                        <p:attrNameLst>
                                          <p:attrName>style.visibility</p:attrName>
                                        </p:attrNameLst>
                                      </p:cBhvr>
                                      <p:to>
                                        <p:strVal val="visible"/>
                                      </p:to>
                                    </p:set>
                                    <p:anim calcmode="lin" valueType="num">
                                      <p:cBhvr>
                                        <p:cTn id="18" dur="500" fill="hold"/>
                                        <p:tgtEl>
                                          <p:spTgt spid="136195">
                                            <p:bg/>
                                          </p:spTgt>
                                        </p:tgtEl>
                                        <p:attrNameLst>
                                          <p:attrName>ppt_w</p:attrName>
                                        </p:attrNameLst>
                                      </p:cBhvr>
                                      <p:tavLst>
                                        <p:tav tm="0">
                                          <p:val>
                                            <p:strVal val="#ppt_w*2.5"/>
                                          </p:val>
                                        </p:tav>
                                        <p:tav tm="100000">
                                          <p:val>
                                            <p:strVal val="#ppt_w"/>
                                          </p:val>
                                        </p:tav>
                                      </p:tavLst>
                                    </p:anim>
                                    <p:anim calcmode="lin" valueType="num">
                                      <p:cBhvr>
                                        <p:cTn id="19" dur="500" fill="hold"/>
                                        <p:tgtEl>
                                          <p:spTgt spid="136195">
                                            <p:bg/>
                                          </p:spTgt>
                                        </p:tgtEl>
                                        <p:attrNameLst>
                                          <p:attrName>ppt_h</p:attrName>
                                        </p:attrNameLst>
                                      </p:cBhvr>
                                      <p:tavLst>
                                        <p:tav tm="0">
                                          <p:val>
                                            <p:strVal val="#ppt_h*0.01"/>
                                          </p:val>
                                        </p:tav>
                                        <p:tav tm="100000">
                                          <p:val>
                                            <p:strVal val="#ppt_h"/>
                                          </p:val>
                                        </p:tav>
                                      </p:tavLst>
                                    </p:anim>
                                    <p:anim calcmode="lin" valueType="num">
                                      <p:cBhvr>
                                        <p:cTn id="20" dur="500" fill="hold"/>
                                        <p:tgtEl>
                                          <p:spTgt spid="136195">
                                            <p:bg/>
                                          </p:spTgt>
                                        </p:tgtEl>
                                        <p:attrNameLst>
                                          <p:attrName>ppt_x</p:attrName>
                                        </p:attrNameLst>
                                      </p:cBhvr>
                                      <p:tavLst>
                                        <p:tav tm="0">
                                          <p:val>
                                            <p:strVal val="#ppt_x"/>
                                          </p:val>
                                        </p:tav>
                                        <p:tav tm="100000">
                                          <p:val>
                                            <p:strVal val="#ppt_x"/>
                                          </p:val>
                                        </p:tav>
                                      </p:tavLst>
                                    </p:anim>
                                    <p:anim calcmode="lin" valueType="num">
                                      <p:cBhvr>
                                        <p:cTn id="21" dur="500" fill="hold"/>
                                        <p:tgtEl>
                                          <p:spTgt spid="136195">
                                            <p:bg/>
                                          </p:spTgt>
                                        </p:tgtEl>
                                        <p:attrNameLst>
                                          <p:attrName>ppt_y</p:attrName>
                                        </p:attrNameLst>
                                      </p:cBhvr>
                                      <p:tavLst>
                                        <p:tav tm="0">
                                          <p:val>
                                            <p:strVal val="#ppt_h+1"/>
                                          </p:val>
                                        </p:tav>
                                        <p:tav tm="100000">
                                          <p:val>
                                            <p:strVal val="#ppt_y"/>
                                          </p:val>
                                        </p:tav>
                                      </p:tavLst>
                                    </p:anim>
                                    <p:animEffect transition="in" filter="fade">
                                      <p:cBhvr>
                                        <p:cTn id="22" dur="500"/>
                                        <p:tgtEl>
                                          <p:spTgt spid="136195">
                                            <p:bg/>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8" presetClass="entr" presetSubtype="0" accel="100000" fill="hold" grpId="0" nodeType="clickEffect">
                                  <p:stCondLst>
                                    <p:cond delay="0"/>
                                  </p:stCondLst>
                                  <p:childTnLst>
                                    <p:set>
                                      <p:cBhvr>
                                        <p:cTn id="26" dur="1" fill="hold">
                                          <p:stCondLst>
                                            <p:cond delay="0"/>
                                          </p:stCondLst>
                                        </p:cTn>
                                        <p:tgtEl>
                                          <p:spTgt spid="136195">
                                            <p:txEl>
                                              <p:pRg st="1" end="1"/>
                                            </p:txEl>
                                          </p:spTgt>
                                        </p:tgtEl>
                                        <p:attrNameLst>
                                          <p:attrName>style.visibility</p:attrName>
                                        </p:attrNameLst>
                                      </p:cBhvr>
                                      <p:to>
                                        <p:strVal val="visible"/>
                                      </p:to>
                                    </p:set>
                                    <p:anim calcmode="lin" valueType="num">
                                      <p:cBhvr>
                                        <p:cTn id="27" dur="500" fill="hold"/>
                                        <p:tgtEl>
                                          <p:spTgt spid="136195">
                                            <p:txEl>
                                              <p:pRg st="1" end="1"/>
                                            </p:txEl>
                                          </p:spTgt>
                                        </p:tgtEl>
                                        <p:attrNameLst>
                                          <p:attrName>ppt_w</p:attrName>
                                        </p:attrNameLst>
                                      </p:cBhvr>
                                      <p:tavLst>
                                        <p:tav tm="0">
                                          <p:val>
                                            <p:strVal val="#ppt_w*2.5"/>
                                          </p:val>
                                        </p:tav>
                                        <p:tav tm="100000">
                                          <p:val>
                                            <p:strVal val="#ppt_w"/>
                                          </p:val>
                                        </p:tav>
                                      </p:tavLst>
                                    </p:anim>
                                    <p:anim calcmode="lin" valueType="num">
                                      <p:cBhvr>
                                        <p:cTn id="28" dur="500" fill="hold"/>
                                        <p:tgtEl>
                                          <p:spTgt spid="136195">
                                            <p:txEl>
                                              <p:pRg st="1" end="1"/>
                                            </p:txEl>
                                          </p:spTgt>
                                        </p:tgtEl>
                                        <p:attrNameLst>
                                          <p:attrName>ppt_h</p:attrName>
                                        </p:attrNameLst>
                                      </p:cBhvr>
                                      <p:tavLst>
                                        <p:tav tm="0">
                                          <p:val>
                                            <p:strVal val="#ppt_h*0.01"/>
                                          </p:val>
                                        </p:tav>
                                        <p:tav tm="100000">
                                          <p:val>
                                            <p:strVal val="#ppt_h"/>
                                          </p:val>
                                        </p:tav>
                                      </p:tavLst>
                                    </p:anim>
                                    <p:anim calcmode="lin" valueType="num">
                                      <p:cBhvr>
                                        <p:cTn id="29" dur="500" fill="hold"/>
                                        <p:tgtEl>
                                          <p:spTgt spid="136195">
                                            <p:txEl>
                                              <p:pRg st="1" end="1"/>
                                            </p:txEl>
                                          </p:spTgt>
                                        </p:tgtEl>
                                        <p:attrNameLst>
                                          <p:attrName>ppt_x</p:attrName>
                                        </p:attrNameLst>
                                      </p:cBhvr>
                                      <p:tavLst>
                                        <p:tav tm="0">
                                          <p:val>
                                            <p:strVal val="#ppt_x"/>
                                          </p:val>
                                        </p:tav>
                                        <p:tav tm="100000">
                                          <p:val>
                                            <p:strVal val="#ppt_x"/>
                                          </p:val>
                                        </p:tav>
                                      </p:tavLst>
                                    </p:anim>
                                    <p:anim calcmode="lin" valueType="num">
                                      <p:cBhvr>
                                        <p:cTn id="30" dur="500" fill="hold"/>
                                        <p:tgtEl>
                                          <p:spTgt spid="136195">
                                            <p:txEl>
                                              <p:pRg st="1" end="1"/>
                                            </p:txEl>
                                          </p:spTgt>
                                        </p:tgtEl>
                                        <p:attrNameLst>
                                          <p:attrName>ppt_y</p:attrName>
                                        </p:attrNameLst>
                                      </p:cBhvr>
                                      <p:tavLst>
                                        <p:tav tm="0">
                                          <p:val>
                                            <p:strVal val="#ppt_h+1"/>
                                          </p:val>
                                        </p:tav>
                                        <p:tav tm="100000">
                                          <p:val>
                                            <p:strVal val="#ppt_y"/>
                                          </p:val>
                                        </p:tav>
                                      </p:tavLst>
                                    </p:anim>
                                    <p:animEffect transition="in" filter="fade">
                                      <p:cBhvr>
                                        <p:cTn id="31" dur="500"/>
                                        <p:tgtEl>
                                          <p:spTgt spid="136195">
                                            <p:txEl>
                                              <p:pRg st="1" end="1"/>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8" presetClass="entr" presetSubtype="0" accel="100000" fill="hold" grpId="0" nodeType="clickEffect">
                                  <p:stCondLst>
                                    <p:cond delay="0"/>
                                  </p:stCondLst>
                                  <p:childTnLst>
                                    <p:set>
                                      <p:cBhvr>
                                        <p:cTn id="35" dur="1" fill="hold">
                                          <p:stCondLst>
                                            <p:cond delay="0"/>
                                          </p:stCondLst>
                                        </p:cTn>
                                        <p:tgtEl>
                                          <p:spTgt spid="136195">
                                            <p:txEl>
                                              <p:pRg st="3" end="3"/>
                                            </p:txEl>
                                          </p:spTgt>
                                        </p:tgtEl>
                                        <p:attrNameLst>
                                          <p:attrName>style.visibility</p:attrName>
                                        </p:attrNameLst>
                                      </p:cBhvr>
                                      <p:to>
                                        <p:strVal val="visible"/>
                                      </p:to>
                                    </p:set>
                                    <p:anim calcmode="lin" valueType="num">
                                      <p:cBhvr>
                                        <p:cTn id="36" dur="500" fill="hold"/>
                                        <p:tgtEl>
                                          <p:spTgt spid="136195">
                                            <p:txEl>
                                              <p:pRg st="3" end="3"/>
                                            </p:txEl>
                                          </p:spTgt>
                                        </p:tgtEl>
                                        <p:attrNameLst>
                                          <p:attrName>ppt_w</p:attrName>
                                        </p:attrNameLst>
                                      </p:cBhvr>
                                      <p:tavLst>
                                        <p:tav tm="0">
                                          <p:val>
                                            <p:strVal val="#ppt_w*2.5"/>
                                          </p:val>
                                        </p:tav>
                                        <p:tav tm="100000">
                                          <p:val>
                                            <p:strVal val="#ppt_w"/>
                                          </p:val>
                                        </p:tav>
                                      </p:tavLst>
                                    </p:anim>
                                    <p:anim calcmode="lin" valueType="num">
                                      <p:cBhvr>
                                        <p:cTn id="37" dur="500" fill="hold"/>
                                        <p:tgtEl>
                                          <p:spTgt spid="136195">
                                            <p:txEl>
                                              <p:pRg st="3" end="3"/>
                                            </p:txEl>
                                          </p:spTgt>
                                        </p:tgtEl>
                                        <p:attrNameLst>
                                          <p:attrName>ppt_h</p:attrName>
                                        </p:attrNameLst>
                                      </p:cBhvr>
                                      <p:tavLst>
                                        <p:tav tm="0">
                                          <p:val>
                                            <p:strVal val="#ppt_h*0.01"/>
                                          </p:val>
                                        </p:tav>
                                        <p:tav tm="100000">
                                          <p:val>
                                            <p:strVal val="#ppt_h"/>
                                          </p:val>
                                        </p:tav>
                                      </p:tavLst>
                                    </p:anim>
                                    <p:anim calcmode="lin" valueType="num">
                                      <p:cBhvr>
                                        <p:cTn id="38" dur="500" fill="hold"/>
                                        <p:tgtEl>
                                          <p:spTgt spid="136195">
                                            <p:txEl>
                                              <p:pRg st="3" end="3"/>
                                            </p:txEl>
                                          </p:spTgt>
                                        </p:tgtEl>
                                        <p:attrNameLst>
                                          <p:attrName>ppt_x</p:attrName>
                                        </p:attrNameLst>
                                      </p:cBhvr>
                                      <p:tavLst>
                                        <p:tav tm="0">
                                          <p:val>
                                            <p:strVal val="#ppt_x"/>
                                          </p:val>
                                        </p:tav>
                                        <p:tav tm="100000">
                                          <p:val>
                                            <p:strVal val="#ppt_x"/>
                                          </p:val>
                                        </p:tav>
                                      </p:tavLst>
                                    </p:anim>
                                    <p:anim calcmode="lin" valueType="num">
                                      <p:cBhvr>
                                        <p:cTn id="39" dur="500" fill="hold"/>
                                        <p:tgtEl>
                                          <p:spTgt spid="136195">
                                            <p:txEl>
                                              <p:pRg st="3" end="3"/>
                                            </p:txEl>
                                          </p:spTgt>
                                        </p:tgtEl>
                                        <p:attrNameLst>
                                          <p:attrName>ppt_y</p:attrName>
                                        </p:attrNameLst>
                                      </p:cBhvr>
                                      <p:tavLst>
                                        <p:tav tm="0">
                                          <p:val>
                                            <p:strVal val="#ppt_h+1"/>
                                          </p:val>
                                        </p:tav>
                                        <p:tav tm="100000">
                                          <p:val>
                                            <p:strVal val="#ppt_y"/>
                                          </p:val>
                                        </p:tav>
                                      </p:tavLst>
                                    </p:anim>
                                    <p:animEffect transition="in" filter="fade">
                                      <p:cBhvr>
                                        <p:cTn id="40" dur="500"/>
                                        <p:tgtEl>
                                          <p:spTgt spid="1361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4" grpId="0" animBg="1"/>
      <p:bldP spid="136195" grpId="0" build="p"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04800" y="609600"/>
            <a:ext cx="7543800" cy="990600"/>
          </a:xfrm>
          <a:solidFill>
            <a:srgbClr val="FFFF00"/>
          </a:solidFill>
        </p:spPr>
        <p:txBody>
          <a:bodyPr/>
          <a:lstStyle/>
          <a:p>
            <a:pPr eaLnBrk="1" hangingPunct="1"/>
            <a:r>
              <a:rPr lang="en-US">
                <a:latin typeface="Arial" charset="0"/>
                <a:ea typeface="ヒラギノ角ゴ Pro W3" charset="0"/>
                <a:cs typeface="ヒラギノ角ゴ Pro W3" charset="0"/>
              </a:rPr>
              <a:t>From a six year old…..</a:t>
            </a:r>
          </a:p>
        </p:txBody>
      </p:sp>
      <p:sp>
        <p:nvSpPr>
          <p:cNvPr id="14339" name="Rectangle 3"/>
          <p:cNvSpPr>
            <a:spLocks noGrp="1" noChangeArrowheads="1"/>
          </p:cNvSpPr>
          <p:nvPr>
            <p:ph type="body" sz="half" idx="1"/>
          </p:nvPr>
        </p:nvSpPr>
        <p:spPr>
          <a:xfrm>
            <a:off x="228600" y="2971800"/>
            <a:ext cx="4953000" cy="2743200"/>
          </a:xfrm>
          <a:solidFill>
            <a:srgbClr val="FFFF00"/>
          </a:solidFill>
        </p:spPr>
        <p:txBody>
          <a:bodyPr/>
          <a:lstStyle/>
          <a:p>
            <a:pPr eaLnBrk="1" hangingPunct="1">
              <a:buFontTx/>
              <a:buNone/>
            </a:pPr>
            <a:endParaRPr lang="en-US" sz="2800" i="1">
              <a:latin typeface="Arial" charset="0"/>
              <a:ea typeface="ヒラギノ角ゴ Pro W3" charset="0"/>
              <a:cs typeface="ヒラギノ角ゴ Pro W3" charset="0"/>
            </a:endParaRPr>
          </a:p>
          <a:p>
            <a:pPr eaLnBrk="1" hangingPunct="1">
              <a:buFontTx/>
              <a:buNone/>
            </a:pPr>
            <a:r>
              <a:rPr lang="en-US" i="1">
                <a:latin typeface="Arial" charset="0"/>
                <a:ea typeface="ヒラギノ角ゴ Pro W3" charset="0"/>
                <a:cs typeface="ヒラギノ角ゴ Pro W3" charset="0"/>
              </a:rPr>
              <a:t>My teacher thought</a:t>
            </a:r>
          </a:p>
          <a:p>
            <a:pPr eaLnBrk="1" hangingPunct="1">
              <a:buFontTx/>
              <a:buNone/>
            </a:pPr>
            <a:r>
              <a:rPr lang="en-US" i="1">
                <a:latin typeface="Arial" charset="0"/>
                <a:ea typeface="ヒラギノ角ゴ Pro W3" charset="0"/>
                <a:cs typeface="ヒラギノ角ゴ Pro W3" charset="0"/>
              </a:rPr>
              <a:t>I was smarter than I was, </a:t>
            </a:r>
          </a:p>
          <a:p>
            <a:pPr eaLnBrk="1" hangingPunct="1">
              <a:buFontTx/>
              <a:buNone/>
            </a:pPr>
            <a:r>
              <a:rPr lang="en-US" i="1">
                <a:latin typeface="Arial" charset="0"/>
                <a:ea typeface="ヒラギノ角ゴ Pro W3" charset="0"/>
                <a:cs typeface="ヒラギノ角ゴ Pro W3" charset="0"/>
              </a:rPr>
              <a:t>so I was.</a:t>
            </a:r>
          </a:p>
        </p:txBody>
      </p:sp>
      <p:pic>
        <p:nvPicPr>
          <p:cNvPr id="14341" name="Picture 5" descr="boy in red shirt"/>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608638" y="1905000"/>
            <a:ext cx="2544762" cy="4953000"/>
          </a:xfrm>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7876540" y="5824674"/>
            <a:ext cx="1267460" cy="1011555"/>
          </a:xfrm>
          <a:prstGeom prst="rect">
            <a:avLst/>
          </a:prstGeom>
          <a:noFill/>
          <a:ln>
            <a:noFill/>
          </a:ln>
          <a:extLst/>
        </p:spPr>
      </p:pic>
    </p:spTree>
  </p:cSld>
  <p:clrMapOvr>
    <a:masterClrMapping/>
  </p:clrMapOvr>
  <p:transition xmlns:p14="http://schemas.microsoft.com/office/powerpoint/2010/main" spd="slow">
    <p:sndAc>
      <p:stSnd>
        <p:snd r:embed="rId2" name="Drum"/>
      </p:stSnd>
    </p:sndAc>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wipe(down)">
                                      <p:cBhvr>
                                        <p:cTn id="7" dur="145">
                                          <p:stCondLst>
                                            <p:cond delay="0"/>
                                          </p:stCondLst>
                                        </p:cTn>
                                        <p:tgtEl>
                                          <p:spTgt spid="14338"/>
                                        </p:tgtEl>
                                      </p:cBhvr>
                                    </p:animEffect>
                                    <p:anim calcmode="lin" valueType="num">
                                      <p:cBhvr>
                                        <p:cTn id="8" dur="456" tmFilter="0,0; 0.14,0.36; 0.43,0.73; 0.71,0.91; 1.0,1.0">
                                          <p:stCondLst>
                                            <p:cond delay="0"/>
                                          </p:stCondLst>
                                        </p:cTn>
                                        <p:tgtEl>
                                          <p:spTgt spid="14338"/>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14338"/>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14338"/>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14338"/>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14338"/>
                                        </p:tgtEl>
                                        <p:attrNameLst>
                                          <p:attrName>ppt_y</p:attrName>
                                        </p:attrNameLst>
                                      </p:cBhvr>
                                      <p:tavLst>
                                        <p:tav tm="0" fmla="#ppt_y-sin(pi*$)/81">
                                          <p:val>
                                            <p:fltVal val="0"/>
                                          </p:val>
                                        </p:tav>
                                        <p:tav tm="100000">
                                          <p:val>
                                            <p:fltVal val="1"/>
                                          </p:val>
                                        </p:tav>
                                      </p:tavLst>
                                    </p:anim>
                                    <p:animScale>
                                      <p:cBhvr>
                                        <p:cTn id="13" dur="7">
                                          <p:stCondLst>
                                            <p:cond delay="163"/>
                                          </p:stCondLst>
                                        </p:cTn>
                                        <p:tgtEl>
                                          <p:spTgt spid="14338"/>
                                        </p:tgtEl>
                                      </p:cBhvr>
                                      <p:to x="100000" y="60000"/>
                                    </p:animScale>
                                    <p:animScale>
                                      <p:cBhvr>
                                        <p:cTn id="14" dur="42" decel="50000">
                                          <p:stCondLst>
                                            <p:cond delay="169"/>
                                          </p:stCondLst>
                                        </p:cTn>
                                        <p:tgtEl>
                                          <p:spTgt spid="14338"/>
                                        </p:tgtEl>
                                      </p:cBhvr>
                                      <p:to x="100000" y="100000"/>
                                    </p:animScale>
                                    <p:animScale>
                                      <p:cBhvr>
                                        <p:cTn id="15" dur="7">
                                          <p:stCondLst>
                                            <p:cond delay="328"/>
                                          </p:stCondLst>
                                        </p:cTn>
                                        <p:tgtEl>
                                          <p:spTgt spid="14338"/>
                                        </p:tgtEl>
                                      </p:cBhvr>
                                      <p:to x="100000" y="80000"/>
                                    </p:animScale>
                                    <p:animScale>
                                      <p:cBhvr>
                                        <p:cTn id="16" dur="42" decel="50000">
                                          <p:stCondLst>
                                            <p:cond delay="335"/>
                                          </p:stCondLst>
                                        </p:cTn>
                                        <p:tgtEl>
                                          <p:spTgt spid="14338"/>
                                        </p:tgtEl>
                                      </p:cBhvr>
                                      <p:to x="100000" y="100000"/>
                                    </p:animScale>
                                    <p:animScale>
                                      <p:cBhvr>
                                        <p:cTn id="17" dur="7">
                                          <p:stCondLst>
                                            <p:cond delay="411"/>
                                          </p:stCondLst>
                                        </p:cTn>
                                        <p:tgtEl>
                                          <p:spTgt spid="14338"/>
                                        </p:tgtEl>
                                      </p:cBhvr>
                                      <p:to x="100000" y="90000"/>
                                    </p:animScale>
                                    <p:animScale>
                                      <p:cBhvr>
                                        <p:cTn id="18" dur="42" decel="50000">
                                          <p:stCondLst>
                                            <p:cond delay="417"/>
                                          </p:stCondLst>
                                        </p:cTn>
                                        <p:tgtEl>
                                          <p:spTgt spid="14338"/>
                                        </p:tgtEl>
                                      </p:cBhvr>
                                      <p:to x="100000" y="100000"/>
                                    </p:animScale>
                                    <p:animScale>
                                      <p:cBhvr>
                                        <p:cTn id="19" dur="7">
                                          <p:stCondLst>
                                            <p:cond delay="452"/>
                                          </p:stCondLst>
                                        </p:cTn>
                                        <p:tgtEl>
                                          <p:spTgt spid="14338"/>
                                        </p:tgtEl>
                                      </p:cBhvr>
                                      <p:to x="100000" y="95000"/>
                                    </p:animScale>
                                    <p:animScale>
                                      <p:cBhvr>
                                        <p:cTn id="20" dur="42" decel="50000">
                                          <p:stCondLst>
                                            <p:cond delay="459"/>
                                          </p:stCondLst>
                                        </p:cTn>
                                        <p:tgtEl>
                                          <p:spTgt spid="14338"/>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19" presetClass="entr" presetSubtype="10" fill="hold" nodeType="clickEffect">
                                  <p:stCondLst>
                                    <p:cond delay="0"/>
                                  </p:stCondLst>
                                  <p:childTnLst>
                                    <p:set>
                                      <p:cBhvr>
                                        <p:cTn id="24" dur="1" fill="hold">
                                          <p:stCondLst>
                                            <p:cond delay="0"/>
                                          </p:stCondLst>
                                        </p:cTn>
                                        <p:tgtEl>
                                          <p:spTgt spid="14341"/>
                                        </p:tgtEl>
                                        <p:attrNameLst>
                                          <p:attrName>style.visibility</p:attrName>
                                        </p:attrNameLst>
                                      </p:cBhvr>
                                      <p:to>
                                        <p:strVal val="visible"/>
                                      </p:to>
                                    </p:set>
                                    <p:anim calcmode="lin" valueType="num">
                                      <p:cBhvr>
                                        <p:cTn id="25" dur="2000" fill="hold"/>
                                        <p:tgtEl>
                                          <p:spTgt spid="14341"/>
                                        </p:tgtEl>
                                        <p:attrNameLst>
                                          <p:attrName>ppt_w</p:attrName>
                                        </p:attrNameLst>
                                      </p:cBhvr>
                                      <p:tavLst>
                                        <p:tav tm="0" fmla="#ppt_w*sin(2.5*pi*$)">
                                          <p:val>
                                            <p:fltVal val="0"/>
                                          </p:val>
                                        </p:tav>
                                        <p:tav tm="100000">
                                          <p:val>
                                            <p:fltVal val="1"/>
                                          </p:val>
                                        </p:tav>
                                      </p:tavLst>
                                    </p:anim>
                                    <p:anim calcmode="lin" valueType="num">
                                      <p:cBhvr>
                                        <p:cTn id="26" dur="2000" fill="hold"/>
                                        <p:tgtEl>
                                          <p:spTgt spid="14341"/>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4" presetClass="entr" presetSubtype="0" accel="100000" fill="hold" grpId="0" nodeType="clickEffect">
                                  <p:stCondLst>
                                    <p:cond delay="0"/>
                                  </p:stCondLst>
                                  <p:childTnLst>
                                    <p:set>
                                      <p:cBhvr>
                                        <p:cTn id="30" dur="1" fill="hold">
                                          <p:stCondLst>
                                            <p:cond delay="0"/>
                                          </p:stCondLst>
                                        </p:cTn>
                                        <p:tgtEl>
                                          <p:spTgt spid="14339">
                                            <p:bg/>
                                          </p:spTgt>
                                        </p:tgtEl>
                                        <p:attrNameLst>
                                          <p:attrName>style.visibility</p:attrName>
                                        </p:attrNameLst>
                                      </p:cBhvr>
                                      <p:to>
                                        <p:strVal val="visible"/>
                                      </p:to>
                                    </p:set>
                                    <p:anim calcmode="lin" valueType="num">
                                      <p:cBhvr>
                                        <p:cTn id="31" dur="500" fill="hold"/>
                                        <p:tgtEl>
                                          <p:spTgt spid="14339">
                                            <p:bg/>
                                          </p:spTgt>
                                        </p:tgtEl>
                                        <p:attrNameLst>
                                          <p:attrName>ppt_w</p:attrName>
                                        </p:attrNameLst>
                                      </p:cBhvr>
                                      <p:tavLst>
                                        <p:tav tm="0">
                                          <p:val>
                                            <p:strVal val="#ppt_w*0.05"/>
                                          </p:val>
                                        </p:tav>
                                        <p:tav tm="100000">
                                          <p:val>
                                            <p:strVal val="#ppt_w"/>
                                          </p:val>
                                        </p:tav>
                                      </p:tavLst>
                                    </p:anim>
                                    <p:anim calcmode="lin" valueType="num">
                                      <p:cBhvr>
                                        <p:cTn id="32" dur="500" fill="hold"/>
                                        <p:tgtEl>
                                          <p:spTgt spid="14339">
                                            <p:bg/>
                                          </p:spTgt>
                                        </p:tgtEl>
                                        <p:attrNameLst>
                                          <p:attrName>ppt_h</p:attrName>
                                        </p:attrNameLst>
                                      </p:cBhvr>
                                      <p:tavLst>
                                        <p:tav tm="0">
                                          <p:val>
                                            <p:strVal val="#ppt_h"/>
                                          </p:val>
                                        </p:tav>
                                        <p:tav tm="100000">
                                          <p:val>
                                            <p:strVal val="#ppt_h"/>
                                          </p:val>
                                        </p:tav>
                                      </p:tavLst>
                                    </p:anim>
                                    <p:anim calcmode="lin" valueType="num">
                                      <p:cBhvr>
                                        <p:cTn id="33" dur="500" fill="hold"/>
                                        <p:tgtEl>
                                          <p:spTgt spid="14339">
                                            <p:bg/>
                                          </p:spTgt>
                                        </p:tgtEl>
                                        <p:attrNameLst>
                                          <p:attrName>ppt_x</p:attrName>
                                        </p:attrNameLst>
                                      </p:cBhvr>
                                      <p:tavLst>
                                        <p:tav tm="0">
                                          <p:val>
                                            <p:strVal val="#ppt_x-.2"/>
                                          </p:val>
                                        </p:tav>
                                        <p:tav tm="100000">
                                          <p:val>
                                            <p:strVal val="#ppt_x"/>
                                          </p:val>
                                        </p:tav>
                                      </p:tavLst>
                                    </p:anim>
                                    <p:anim calcmode="lin" valueType="num">
                                      <p:cBhvr>
                                        <p:cTn id="34" dur="500" fill="hold"/>
                                        <p:tgtEl>
                                          <p:spTgt spid="14339">
                                            <p:bg/>
                                          </p:spTgt>
                                        </p:tgtEl>
                                        <p:attrNameLst>
                                          <p:attrName>ppt_y</p:attrName>
                                        </p:attrNameLst>
                                      </p:cBhvr>
                                      <p:tavLst>
                                        <p:tav tm="0">
                                          <p:val>
                                            <p:strVal val="#ppt_y"/>
                                          </p:val>
                                        </p:tav>
                                        <p:tav tm="100000">
                                          <p:val>
                                            <p:strVal val="#ppt_y"/>
                                          </p:val>
                                        </p:tav>
                                      </p:tavLst>
                                    </p:anim>
                                    <p:animEffect transition="in" filter="fade">
                                      <p:cBhvr>
                                        <p:cTn id="35" dur="500"/>
                                        <p:tgtEl>
                                          <p:spTgt spid="14339">
                                            <p:bg/>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4" presetClass="entr" presetSubtype="0" accel="100000" fill="hold" grpId="0" nodeType="clickEffect">
                                  <p:stCondLst>
                                    <p:cond delay="0"/>
                                  </p:stCondLst>
                                  <p:childTnLst>
                                    <p:set>
                                      <p:cBhvr>
                                        <p:cTn id="39" dur="1" fill="hold">
                                          <p:stCondLst>
                                            <p:cond delay="0"/>
                                          </p:stCondLst>
                                        </p:cTn>
                                        <p:tgtEl>
                                          <p:spTgt spid="14339">
                                            <p:txEl>
                                              <p:pRg st="1" end="1"/>
                                            </p:txEl>
                                          </p:spTgt>
                                        </p:tgtEl>
                                        <p:attrNameLst>
                                          <p:attrName>style.visibility</p:attrName>
                                        </p:attrNameLst>
                                      </p:cBhvr>
                                      <p:to>
                                        <p:strVal val="visible"/>
                                      </p:to>
                                    </p:set>
                                    <p:anim calcmode="lin" valueType="num">
                                      <p:cBhvr>
                                        <p:cTn id="40" dur="500" fill="hold"/>
                                        <p:tgtEl>
                                          <p:spTgt spid="14339">
                                            <p:txEl>
                                              <p:pRg st="1" end="1"/>
                                            </p:txEl>
                                          </p:spTgt>
                                        </p:tgtEl>
                                        <p:attrNameLst>
                                          <p:attrName>ppt_w</p:attrName>
                                        </p:attrNameLst>
                                      </p:cBhvr>
                                      <p:tavLst>
                                        <p:tav tm="0">
                                          <p:val>
                                            <p:strVal val="#ppt_w*0.05"/>
                                          </p:val>
                                        </p:tav>
                                        <p:tav tm="100000">
                                          <p:val>
                                            <p:strVal val="#ppt_w"/>
                                          </p:val>
                                        </p:tav>
                                      </p:tavLst>
                                    </p:anim>
                                    <p:anim calcmode="lin" valueType="num">
                                      <p:cBhvr>
                                        <p:cTn id="41" dur="500" fill="hold"/>
                                        <p:tgtEl>
                                          <p:spTgt spid="14339">
                                            <p:txEl>
                                              <p:pRg st="1" end="1"/>
                                            </p:txEl>
                                          </p:spTgt>
                                        </p:tgtEl>
                                        <p:attrNameLst>
                                          <p:attrName>ppt_h</p:attrName>
                                        </p:attrNameLst>
                                      </p:cBhvr>
                                      <p:tavLst>
                                        <p:tav tm="0">
                                          <p:val>
                                            <p:strVal val="#ppt_h"/>
                                          </p:val>
                                        </p:tav>
                                        <p:tav tm="100000">
                                          <p:val>
                                            <p:strVal val="#ppt_h"/>
                                          </p:val>
                                        </p:tav>
                                      </p:tavLst>
                                    </p:anim>
                                    <p:anim calcmode="lin" valueType="num">
                                      <p:cBhvr>
                                        <p:cTn id="42" dur="500" fill="hold"/>
                                        <p:tgtEl>
                                          <p:spTgt spid="14339">
                                            <p:txEl>
                                              <p:pRg st="1" end="1"/>
                                            </p:txEl>
                                          </p:spTgt>
                                        </p:tgtEl>
                                        <p:attrNameLst>
                                          <p:attrName>ppt_x</p:attrName>
                                        </p:attrNameLst>
                                      </p:cBhvr>
                                      <p:tavLst>
                                        <p:tav tm="0">
                                          <p:val>
                                            <p:strVal val="#ppt_x-.2"/>
                                          </p:val>
                                        </p:tav>
                                        <p:tav tm="100000">
                                          <p:val>
                                            <p:strVal val="#ppt_x"/>
                                          </p:val>
                                        </p:tav>
                                      </p:tavLst>
                                    </p:anim>
                                    <p:anim calcmode="lin" valueType="num">
                                      <p:cBhvr>
                                        <p:cTn id="43" dur="500" fill="hold"/>
                                        <p:tgtEl>
                                          <p:spTgt spid="14339">
                                            <p:txEl>
                                              <p:pRg st="1" end="1"/>
                                            </p:txEl>
                                          </p:spTgt>
                                        </p:tgtEl>
                                        <p:attrNameLst>
                                          <p:attrName>ppt_y</p:attrName>
                                        </p:attrNameLst>
                                      </p:cBhvr>
                                      <p:tavLst>
                                        <p:tav tm="0">
                                          <p:val>
                                            <p:strVal val="#ppt_y"/>
                                          </p:val>
                                        </p:tav>
                                        <p:tav tm="100000">
                                          <p:val>
                                            <p:strVal val="#ppt_y"/>
                                          </p:val>
                                        </p:tav>
                                      </p:tavLst>
                                    </p:anim>
                                    <p:animEffect transition="in" filter="fade">
                                      <p:cBhvr>
                                        <p:cTn id="44" dur="500"/>
                                        <p:tgtEl>
                                          <p:spTgt spid="14339">
                                            <p:txEl>
                                              <p:pRg st="1" end="1"/>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4" presetClass="entr" presetSubtype="0" accel="100000" fill="hold" grpId="0" nodeType="clickEffect">
                                  <p:stCondLst>
                                    <p:cond delay="0"/>
                                  </p:stCondLst>
                                  <p:childTnLst>
                                    <p:set>
                                      <p:cBhvr>
                                        <p:cTn id="48" dur="1" fill="hold">
                                          <p:stCondLst>
                                            <p:cond delay="0"/>
                                          </p:stCondLst>
                                        </p:cTn>
                                        <p:tgtEl>
                                          <p:spTgt spid="14339">
                                            <p:txEl>
                                              <p:pRg st="2" end="2"/>
                                            </p:txEl>
                                          </p:spTgt>
                                        </p:tgtEl>
                                        <p:attrNameLst>
                                          <p:attrName>style.visibility</p:attrName>
                                        </p:attrNameLst>
                                      </p:cBhvr>
                                      <p:to>
                                        <p:strVal val="visible"/>
                                      </p:to>
                                    </p:set>
                                    <p:anim calcmode="lin" valueType="num">
                                      <p:cBhvr>
                                        <p:cTn id="49" dur="500" fill="hold"/>
                                        <p:tgtEl>
                                          <p:spTgt spid="14339">
                                            <p:txEl>
                                              <p:pRg st="2" end="2"/>
                                            </p:txEl>
                                          </p:spTgt>
                                        </p:tgtEl>
                                        <p:attrNameLst>
                                          <p:attrName>ppt_w</p:attrName>
                                        </p:attrNameLst>
                                      </p:cBhvr>
                                      <p:tavLst>
                                        <p:tav tm="0">
                                          <p:val>
                                            <p:strVal val="#ppt_w*0.05"/>
                                          </p:val>
                                        </p:tav>
                                        <p:tav tm="100000">
                                          <p:val>
                                            <p:strVal val="#ppt_w"/>
                                          </p:val>
                                        </p:tav>
                                      </p:tavLst>
                                    </p:anim>
                                    <p:anim calcmode="lin" valueType="num">
                                      <p:cBhvr>
                                        <p:cTn id="50" dur="500" fill="hold"/>
                                        <p:tgtEl>
                                          <p:spTgt spid="14339">
                                            <p:txEl>
                                              <p:pRg st="2" end="2"/>
                                            </p:txEl>
                                          </p:spTgt>
                                        </p:tgtEl>
                                        <p:attrNameLst>
                                          <p:attrName>ppt_h</p:attrName>
                                        </p:attrNameLst>
                                      </p:cBhvr>
                                      <p:tavLst>
                                        <p:tav tm="0">
                                          <p:val>
                                            <p:strVal val="#ppt_h"/>
                                          </p:val>
                                        </p:tav>
                                        <p:tav tm="100000">
                                          <p:val>
                                            <p:strVal val="#ppt_h"/>
                                          </p:val>
                                        </p:tav>
                                      </p:tavLst>
                                    </p:anim>
                                    <p:anim calcmode="lin" valueType="num">
                                      <p:cBhvr>
                                        <p:cTn id="51" dur="500" fill="hold"/>
                                        <p:tgtEl>
                                          <p:spTgt spid="14339">
                                            <p:txEl>
                                              <p:pRg st="2" end="2"/>
                                            </p:txEl>
                                          </p:spTgt>
                                        </p:tgtEl>
                                        <p:attrNameLst>
                                          <p:attrName>ppt_x</p:attrName>
                                        </p:attrNameLst>
                                      </p:cBhvr>
                                      <p:tavLst>
                                        <p:tav tm="0">
                                          <p:val>
                                            <p:strVal val="#ppt_x-.2"/>
                                          </p:val>
                                        </p:tav>
                                        <p:tav tm="100000">
                                          <p:val>
                                            <p:strVal val="#ppt_x"/>
                                          </p:val>
                                        </p:tav>
                                      </p:tavLst>
                                    </p:anim>
                                    <p:anim calcmode="lin" valueType="num">
                                      <p:cBhvr>
                                        <p:cTn id="52" dur="500" fill="hold"/>
                                        <p:tgtEl>
                                          <p:spTgt spid="14339">
                                            <p:txEl>
                                              <p:pRg st="2" end="2"/>
                                            </p:txEl>
                                          </p:spTgt>
                                        </p:tgtEl>
                                        <p:attrNameLst>
                                          <p:attrName>ppt_y</p:attrName>
                                        </p:attrNameLst>
                                      </p:cBhvr>
                                      <p:tavLst>
                                        <p:tav tm="0">
                                          <p:val>
                                            <p:strVal val="#ppt_y"/>
                                          </p:val>
                                        </p:tav>
                                        <p:tav tm="100000">
                                          <p:val>
                                            <p:strVal val="#ppt_y"/>
                                          </p:val>
                                        </p:tav>
                                      </p:tavLst>
                                    </p:anim>
                                    <p:animEffect transition="in" filter="fade">
                                      <p:cBhvr>
                                        <p:cTn id="53" dur="500"/>
                                        <p:tgtEl>
                                          <p:spTgt spid="14339">
                                            <p:txEl>
                                              <p:pRg st="2" end="2"/>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4" presetClass="entr" presetSubtype="0" accel="100000" fill="hold" grpId="0" nodeType="clickEffect">
                                  <p:stCondLst>
                                    <p:cond delay="0"/>
                                  </p:stCondLst>
                                  <p:childTnLst>
                                    <p:set>
                                      <p:cBhvr>
                                        <p:cTn id="57" dur="1" fill="hold">
                                          <p:stCondLst>
                                            <p:cond delay="0"/>
                                          </p:stCondLst>
                                        </p:cTn>
                                        <p:tgtEl>
                                          <p:spTgt spid="14339">
                                            <p:txEl>
                                              <p:pRg st="3" end="3"/>
                                            </p:txEl>
                                          </p:spTgt>
                                        </p:tgtEl>
                                        <p:attrNameLst>
                                          <p:attrName>style.visibility</p:attrName>
                                        </p:attrNameLst>
                                      </p:cBhvr>
                                      <p:to>
                                        <p:strVal val="visible"/>
                                      </p:to>
                                    </p:set>
                                    <p:anim calcmode="lin" valueType="num">
                                      <p:cBhvr>
                                        <p:cTn id="58" dur="500" fill="hold"/>
                                        <p:tgtEl>
                                          <p:spTgt spid="14339">
                                            <p:txEl>
                                              <p:pRg st="3" end="3"/>
                                            </p:txEl>
                                          </p:spTgt>
                                        </p:tgtEl>
                                        <p:attrNameLst>
                                          <p:attrName>ppt_w</p:attrName>
                                        </p:attrNameLst>
                                      </p:cBhvr>
                                      <p:tavLst>
                                        <p:tav tm="0">
                                          <p:val>
                                            <p:strVal val="#ppt_w*0.05"/>
                                          </p:val>
                                        </p:tav>
                                        <p:tav tm="100000">
                                          <p:val>
                                            <p:strVal val="#ppt_w"/>
                                          </p:val>
                                        </p:tav>
                                      </p:tavLst>
                                    </p:anim>
                                    <p:anim calcmode="lin" valueType="num">
                                      <p:cBhvr>
                                        <p:cTn id="59" dur="500" fill="hold"/>
                                        <p:tgtEl>
                                          <p:spTgt spid="14339">
                                            <p:txEl>
                                              <p:pRg st="3" end="3"/>
                                            </p:txEl>
                                          </p:spTgt>
                                        </p:tgtEl>
                                        <p:attrNameLst>
                                          <p:attrName>ppt_h</p:attrName>
                                        </p:attrNameLst>
                                      </p:cBhvr>
                                      <p:tavLst>
                                        <p:tav tm="0">
                                          <p:val>
                                            <p:strVal val="#ppt_h"/>
                                          </p:val>
                                        </p:tav>
                                        <p:tav tm="100000">
                                          <p:val>
                                            <p:strVal val="#ppt_h"/>
                                          </p:val>
                                        </p:tav>
                                      </p:tavLst>
                                    </p:anim>
                                    <p:anim calcmode="lin" valueType="num">
                                      <p:cBhvr>
                                        <p:cTn id="60" dur="500" fill="hold"/>
                                        <p:tgtEl>
                                          <p:spTgt spid="14339">
                                            <p:txEl>
                                              <p:pRg st="3" end="3"/>
                                            </p:txEl>
                                          </p:spTgt>
                                        </p:tgtEl>
                                        <p:attrNameLst>
                                          <p:attrName>ppt_x</p:attrName>
                                        </p:attrNameLst>
                                      </p:cBhvr>
                                      <p:tavLst>
                                        <p:tav tm="0">
                                          <p:val>
                                            <p:strVal val="#ppt_x-.2"/>
                                          </p:val>
                                        </p:tav>
                                        <p:tav tm="100000">
                                          <p:val>
                                            <p:strVal val="#ppt_x"/>
                                          </p:val>
                                        </p:tav>
                                      </p:tavLst>
                                    </p:anim>
                                    <p:anim calcmode="lin" valueType="num">
                                      <p:cBhvr>
                                        <p:cTn id="61" dur="500" fill="hold"/>
                                        <p:tgtEl>
                                          <p:spTgt spid="14339">
                                            <p:txEl>
                                              <p:pRg st="3" end="3"/>
                                            </p:txEl>
                                          </p:spTgt>
                                        </p:tgtEl>
                                        <p:attrNameLst>
                                          <p:attrName>ppt_y</p:attrName>
                                        </p:attrNameLst>
                                      </p:cBhvr>
                                      <p:tavLst>
                                        <p:tav tm="0">
                                          <p:val>
                                            <p:strVal val="#ppt_y"/>
                                          </p:val>
                                        </p:tav>
                                        <p:tav tm="100000">
                                          <p:val>
                                            <p:strVal val="#ppt_y"/>
                                          </p:val>
                                        </p:tav>
                                      </p:tavLst>
                                    </p:anim>
                                    <p:animEffect transition="in" filter="fade">
                                      <p:cBhvr>
                                        <p:cTn id="62" dur="500"/>
                                        <p:tgtEl>
                                          <p:spTgt spid="143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animBg="1"/>
      <p:bldP spid="14339"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0" y="228600"/>
            <a:ext cx="9144000" cy="1447800"/>
          </a:xfrm>
          <a:solidFill>
            <a:srgbClr val="FFFF00"/>
          </a:solidFill>
        </p:spPr>
        <p:txBody>
          <a:bodyPr/>
          <a:lstStyle/>
          <a:p>
            <a:pPr algn="l" eaLnBrk="1" hangingPunct="1"/>
            <a:r>
              <a:rPr lang="en-US" dirty="0" smtClean="0">
                <a:latin typeface="Arial" charset="0"/>
                <a:ea typeface="ヒラギノ角ゴ Pro W3" charset="0"/>
                <a:cs typeface="ヒラギノ角ゴ Pro W3" charset="0"/>
              </a:rPr>
              <a:t>			   </a:t>
            </a:r>
            <a:r>
              <a:rPr lang="en-US" b="1" dirty="0" smtClean="0">
                <a:latin typeface="Arial" charset="0"/>
                <a:ea typeface="ヒラギノ角ゴ Pro W3" charset="0"/>
                <a:cs typeface="ヒラギノ角ゴ Pro W3" charset="0"/>
              </a:rPr>
              <a:t>UNO</a:t>
            </a:r>
            <a:r>
              <a:rPr lang="en-US" dirty="0" smtClean="0">
                <a:latin typeface="Arial" charset="0"/>
                <a:ea typeface="ヒラギノ角ゴ Pro W3" charset="0"/>
                <a:cs typeface="ヒラギノ角ゴ Pro W3" charset="0"/>
              </a:rPr>
              <a:t> </a:t>
            </a:r>
            <a:r>
              <a:rPr lang="en-US" dirty="0">
                <a:latin typeface="Arial" charset="0"/>
                <a:ea typeface="ヒラギノ角ゴ Pro W3" charset="0"/>
                <a:cs typeface="ヒラギノ角ゴ Pro W3" charset="0"/>
              </a:rPr>
              <a:t/>
            </a:r>
            <a:br>
              <a:rPr lang="en-US" dirty="0">
                <a:latin typeface="Arial" charset="0"/>
                <a:ea typeface="ヒラギノ角ゴ Pro W3" charset="0"/>
                <a:cs typeface="ヒラギノ角ゴ Pro W3" charset="0"/>
              </a:rPr>
            </a:br>
            <a:r>
              <a:rPr lang="en-US" dirty="0" smtClean="0">
                <a:latin typeface="Arial" charset="0"/>
                <a:ea typeface="ヒラギノ角ゴ Pro W3" charset="0"/>
                <a:cs typeface="ヒラギノ角ゴ Pro W3" charset="0"/>
              </a:rPr>
              <a:t>  </a:t>
            </a:r>
            <a:r>
              <a:rPr lang="en-US" sz="3600" dirty="0" err="1" smtClean="0">
                <a:latin typeface="Arial" charset="0"/>
                <a:ea typeface="ヒラギノ角ゴ Pro W3" charset="0"/>
                <a:cs typeface="ヒラギノ角ゴ Pro W3" charset="0"/>
              </a:rPr>
              <a:t>Cambiando</a:t>
            </a:r>
            <a:r>
              <a:rPr lang="en-US" sz="3600" dirty="0" smtClean="0">
                <a:latin typeface="Arial" charset="0"/>
                <a:ea typeface="ヒラギノ角ゴ Pro W3" charset="0"/>
                <a:cs typeface="ヒラギノ角ゴ Pro W3" charset="0"/>
              </a:rPr>
              <a:t> </a:t>
            </a:r>
            <a:r>
              <a:rPr lang="en-US" sz="3600" dirty="0" err="1" smtClean="0">
                <a:latin typeface="Arial" charset="0"/>
                <a:ea typeface="ヒラギノ角ゴ Pro W3" charset="0"/>
                <a:cs typeface="ヒラギノ角ゴ Pro W3" charset="0"/>
              </a:rPr>
              <a:t>cómo</a:t>
            </a:r>
            <a:r>
              <a:rPr lang="en-US" sz="3600" dirty="0" smtClean="0">
                <a:latin typeface="Arial" charset="0"/>
                <a:ea typeface="ヒラギノ角ゴ Pro W3" charset="0"/>
                <a:cs typeface="ヒラギノ角ゴ Pro W3" charset="0"/>
              </a:rPr>
              <a:t> los maestros </a:t>
            </a:r>
            <a:r>
              <a:rPr lang="en-US" sz="3600" dirty="0" err="1" smtClean="0">
                <a:latin typeface="Arial" charset="0"/>
                <a:ea typeface="ヒラギノ角ゴ Pro W3" charset="0"/>
                <a:cs typeface="ヒラギノ角ゴ Pro W3" charset="0"/>
              </a:rPr>
              <a:t>enseñan</a:t>
            </a:r>
            <a:endParaRPr lang="en-US" sz="3600" dirty="0">
              <a:latin typeface="Arial" charset="0"/>
              <a:ea typeface="ヒラギノ角ゴ Pro W3" charset="0"/>
              <a:cs typeface="ヒラギノ角ゴ Pro W3" charset="0"/>
            </a:endParaRPr>
          </a:p>
        </p:txBody>
      </p:sp>
      <p:sp>
        <p:nvSpPr>
          <p:cNvPr id="83972" name="Rectangle 4"/>
          <p:cNvSpPr>
            <a:spLocks noGrp="1" noChangeArrowheads="1"/>
          </p:cNvSpPr>
          <p:nvPr>
            <p:ph type="body" sz="half" idx="2"/>
          </p:nvPr>
        </p:nvSpPr>
        <p:spPr>
          <a:xfrm>
            <a:off x="4724400" y="1981200"/>
            <a:ext cx="4191000" cy="4724400"/>
          </a:xfrm>
          <a:solidFill>
            <a:srgbClr val="FFFF00"/>
          </a:solidFill>
        </p:spPr>
        <p:txBody>
          <a:bodyPr/>
          <a:lstStyle/>
          <a:p>
            <a:pPr eaLnBrk="1" hangingPunct="1">
              <a:buFontTx/>
              <a:buNone/>
            </a:pPr>
            <a:r>
              <a:rPr lang="en-US" sz="2800" b="1" dirty="0">
                <a:latin typeface="Arial" charset="0"/>
                <a:ea typeface="ヒラギノ角ゴ Pro W3" charset="0"/>
                <a:cs typeface="ヒラギノ角ゴ Pro W3" charset="0"/>
              </a:rPr>
              <a:t>   </a:t>
            </a:r>
            <a:r>
              <a:rPr lang="en-US" sz="2800" b="1" dirty="0" smtClean="0">
                <a:latin typeface="Arial" charset="0"/>
                <a:ea typeface="ヒラギノ角ゴ Pro W3" charset="0"/>
                <a:cs typeface="ヒラギノ角ゴ Pro W3" charset="0"/>
              </a:rPr>
              <a:t> </a:t>
            </a:r>
            <a:r>
              <a:rPr lang="en-US" dirty="0" smtClean="0">
                <a:latin typeface="Arial" charset="0"/>
                <a:ea typeface="ヒラギノ角ゴ Pro W3" charset="0"/>
                <a:cs typeface="ヒラギノ角ゴ Pro W3" charset="0"/>
              </a:rPr>
              <a:t>No </a:t>
            </a:r>
            <a:r>
              <a:rPr lang="en-US" dirty="0" err="1" smtClean="0">
                <a:latin typeface="Arial" charset="0"/>
                <a:ea typeface="ヒラギノ角ゴ Pro W3" charset="0"/>
                <a:cs typeface="ヒラギノ角ゴ Pro W3" charset="0"/>
              </a:rPr>
              <a:t>podemos</a:t>
            </a:r>
            <a:r>
              <a:rPr lang="en-US" dirty="0" smtClean="0">
                <a:latin typeface="Arial" charset="0"/>
                <a:ea typeface="ヒラギノ角ゴ Pro W3" charset="0"/>
                <a:cs typeface="ヒラギノ角ゴ Pro W3" charset="0"/>
              </a:rPr>
              <a:t> </a:t>
            </a:r>
            <a:r>
              <a:rPr lang="en-US" dirty="0" err="1" smtClean="0">
                <a:latin typeface="Arial" charset="0"/>
                <a:ea typeface="ヒラギノ角ゴ Pro W3" charset="0"/>
                <a:cs typeface="ヒラギノ角ゴ Pro W3" charset="0"/>
              </a:rPr>
              <a:t>hablar</a:t>
            </a:r>
            <a:r>
              <a:rPr lang="en-US" dirty="0" smtClean="0">
                <a:latin typeface="Arial" charset="0"/>
                <a:ea typeface="ヒラギノ角ゴ Pro W3" charset="0"/>
                <a:cs typeface="ヒラギノ角ゴ Pro W3" charset="0"/>
              </a:rPr>
              <a:t> de </a:t>
            </a:r>
            <a:r>
              <a:rPr lang="en-US" dirty="0" err="1" smtClean="0">
                <a:latin typeface="Arial" charset="0"/>
                <a:ea typeface="ヒラギノ角ゴ Pro W3" charset="0"/>
                <a:cs typeface="ヒラギノ角ゴ Pro W3" charset="0"/>
              </a:rPr>
              <a:t>cambios</a:t>
            </a:r>
            <a:r>
              <a:rPr lang="en-US" dirty="0" smtClean="0">
                <a:latin typeface="Arial" charset="0"/>
                <a:ea typeface="ヒラギノ角ゴ Pro W3" charset="0"/>
                <a:cs typeface="ヒラギノ角ゴ Pro W3" charset="0"/>
              </a:rPr>
              <a:t> en la </a:t>
            </a:r>
            <a:r>
              <a:rPr lang="en-US" dirty="0" err="1" smtClean="0">
                <a:latin typeface="Arial" charset="0"/>
                <a:ea typeface="ヒラギノ角ゴ Pro W3" charset="0"/>
                <a:cs typeface="ヒラギノ角ゴ Pro W3" charset="0"/>
              </a:rPr>
              <a:t>educación</a:t>
            </a:r>
            <a:r>
              <a:rPr lang="en-US" dirty="0" smtClean="0">
                <a:latin typeface="Arial" charset="0"/>
                <a:ea typeface="ヒラギノ角ゴ Pro W3" charset="0"/>
                <a:cs typeface="ヒラギノ角ゴ Pro W3" charset="0"/>
              </a:rPr>
              <a:t> </a:t>
            </a:r>
            <a:r>
              <a:rPr lang="en-US" dirty="0" err="1" smtClean="0">
                <a:latin typeface="Arial" charset="0"/>
                <a:ea typeface="ヒラギノ角ゴ Pro W3" charset="0"/>
                <a:cs typeface="ヒラギノ角ゴ Pro W3" charset="0"/>
              </a:rPr>
              <a:t>si</a:t>
            </a:r>
            <a:r>
              <a:rPr lang="en-US" dirty="0" smtClean="0">
                <a:latin typeface="Arial" charset="0"/>
                <a:ea typeface="ヒラギノ角ゴ Pro W3" charset="0"/>
                <a:cs typeface="ヒラギノ角ゴ Pro W3" charset="0"/>
              </a:rPr>
              <a:t> no hay </a:t>
            </a:r>
            <a:r>
              <a:rPr lang="en-US" dirty="0" err="1" smtClean="0">
                <a:latin typeface="Arial" charset="0"/>
                <a:ea typeface="ヒラギノ角ゴ Pro W3" charset="0"/>
                <a:cs typeface="ヒラギノ角ゴ Pro W3" charset="0"/>
              </a:rPr>
              <a:t>cambios</a:t>
            </a:r>
            <a:r>
              <a:rPr lang="en-US" dirty="0" smtClean="0">
                <a:latin typeface="Arial" charset="0"/>
                <a:ea typeface="ヒラギノ角ゴ Pro W3" charset="0"/>
                <a:cs typeface="ヒラギノ角ゴ Pro W3" charset="0"/>
              </a:rPr>
              <a:t> en el aula.</a:t>
            </a:r>
          </a:p>
          <a:p>
            <a:pPr eaLnBrk="1" hangingPunct="1">
              <a:buFontTx/>
              <a:buNone/>
            </a:pPr>
            <a:r>
              <a:rPr lang="en-US" sz="2800" b="1" dirty="0">
                <a:latin typeface="Arial" charset="0"/>
                <a:ea typeface="ヒラギノ角ゴ Pro W3" charset="0"/>
                <a:cs typeface="ヒラギノ角ゴ Pro W3" charset="0"/>
              </a:rPr>
              <a:t>	</a:t>
            </a:r>
            <a:r>
              <a:rPr lang="en-US" sz="2800" b="1" dirty="0" smtClean="0">
                <a:latin typeface="Arial" charset="0"/>
                <a:ea typeface="ヒラギノ角ゴ Pro W3" charset="0"/>
                <a:cs typeface="ヒラギノ角ゴ Pro W3" charset="0"/>
              </a:rPr>
              <a:t>		-</a:t>
            </a:r>
            <a:r>
              <a:rPr lang="en-US" sz="2400" b="1" dirty="0" smtClean="0">
                <a:latin typeface="Arial" charset="0"/>
                <a:ea typeface="ヒラギノ角ゴ Pro W3" charset="0"/>
                <a:cs typeface="ヒラギノ角ゴ Pro W3" charset="0"/>
              </a:rPr>
              <a:t>Pablo </a:t>
            </a:r>
            <a:r>
              <a:rPr lang="en-US" sz="2400" b="1" dirty="0" err="1" smtClean="0">
                <a:latin typeface="Arial" charset="0"/>
                <a:ea typeface="ヒラギノ角ゴ Pro W3" charset="0"/>
                <a:cs typeface="ヒラギノ角ゴ Pro W3" charset="0"/>
              </a:rPr>
              <a:t>Doberti</a:t>
            </a:r>
            <a:endParaRPr lang="en-US" sz="2400" b="1" dirty="0" smtClean="0">
              <a:latin typeface="Arial" charset="0"/>
              <a:ea typeface="ヒラギノ角ゴ Pro W3" charset="0"/>
              <a:cs typeface="ヒラギノ角ゴ Pro W3" charset="0"/>
            </a:endParaRPr>
          </a:p>
          <a:p>
            <a:pPr eaLnBrk="1" hangingPunct="1">
              <a:buFontTx/>
              <a:buNone/>
            </a:pPr>
            <a:r>
              <a:rPr lang="en-US" sz="2400" b="1" dirty="0" smtClean="0">
                <a:latin typeface="Arial" charset="0"/>
                <a:ea typeface="ヒラギノ角ゴ Pro W3" charset="0"/>
                <a:cs typeface="ヒラギノ角ゴ Pro W3" charset="0"/>
              </a:rPr>
              <a:t>                      </a:t>
            </a:r>
            <a:r>
              <a:rPr lang="en-US" sz="1800" b="1" dirty="0" smtClean="0">
                <a:latin typeface="Arial" charset="0"/>
                <a:ea typeface="ヒラギノ角ゴ Pro W3" charset="0"/>
                <a:cs typeface="ヒラギノ角ゴ Pro W3" charset="0"/>
              </a:rPr>
              <a:t> General Director</a:t>
            </a:r>
            <a:endParaRPr lang="en-US" sz="1800" b="1" dirty="0">
              <a:latin typeface="Arial" charset="0"/>
              <a:ea typeface="ヒラギノ角ゴ Pro W3" charset="0"/>
              <a:cs typeface="ヒラギノ角ゴ Pro W3" charset="0"/>
            </a:endParaRPr>
          </a:p>
          <a:p>
            <a:pPr eaLnBrk="1" hangingPunct="1">
              <a:buFontTx/>
              <a:buNone/>
            </a:pPr>
            <a:r>
              <a:rPr lang="en-US" sz="1800" b="1" dirty="0" smtClean="0">
                <a:latin typeface="Arial" charset="0"/>
                <a:ea typeface="ヒラギノ角ゴ Pro W3" charset="0"/>
                <a:cs typeface="ヒラギノ角ゴ Pro W3" charset="0"/>
              </a:rPr>
              <a:t>         </a:t>
            </a:r>
            <a:r>
              <a:rPr lang="en-US" sz="1800" b="1" dirty="0" smtClean="0">
                <a:solidFill>
                  <a:srgbClr val="FF0000"/>
                </a:solidFill>
                <a:latin typeface="Arial" charset="0"/>
                <a:ea typeface="ヒラギノ角ゴ Pro W3" charset="0"/>
                <a:cs typeface="ヒラギノ角ゴ Pro W3" charset="0"/>
              </a:rPr>
              <a:t> </a:t>
            </a:r>
            <a:r>
              <a:rPr lang="en-US" sz="1800" b="1" dirty="0" err="1" smtClean="0">
                <a:solidFill>
                  <a:srgbClr val="FF0000"/>
                </a:solidFill>
                <a:latin typeface="Arial" charset="0"/>
                <a:ea typeface="ヒラギノ角ゴ Pro W3" charset="0"/>
                <a:cs typeface="ヒラギノ角ゴ Pro W3" charset="0"/>
              </a:rPr>
              <a:t>Sistema</a:t>
            </a:r>
            <a:r>
              <a:rPr lang="en-US" sz="1800" b="1" dirty="0" smtClean="0">
                <a:solidFill>
                  <a:srgbClr val="FF0000"/>
                </a:solidFill>
                <a:latin typeface="Arial" charset="0"/>
                <a:ea typeface="ヒラギノ角ゴ Pro W3" charset="0"/>
                <a:cs typeface="ヒラギノ角ゴ Pro W3" charset="0"/>
              </a:rPr>
              <a:t> UNO </a:t>
            </a:r>
            <a:r>
              <a:rPr lang="en-US" sz="1800" b="1" dirty="0" err="1" smtClean="0">
                <a:solidFill>
                  <a:srgbClr val="FF0000"/>
                </a:solidFill>
                <a:latin typeface="Arial" charset="0"/>
                <a:ea typeface="ヒラギノ角ゴ Pro W3" charset="0"/>
                <a:cs typeface="ヒラギノ角ゴ Pro W3" charset="0"/>
              </a:rPr>
              <a:t>Internacional</a:t>
            </a:r>
            <a:endParaRPr lang="en-US" sz="1800" b="1" dirty="0">
              <a:solidFill>
                <a:srgbClr val="FF0000"/>
              </a:solidFill>
              <a:latin typeface="Arial" charset="0"/>
              <a:ea typeface="ヒラギノ角ゴ Pro W3" charset="0"/>
              <a:cs typeface="ヒラギノ角ゴ Pro W3" charset="0"/>
            </a:endParaRPr>
          </a:p>
        </p:txBody>
      </p:sp>
      <p:pic>
        <p:nvPicPr>
          <p:cNvPr id="83973" name="Picture 5"/>
          <p:cNvPicPr>
            <a:picLocks noGrp="1" noChangeAspect="1" noChangeArrowheads="1"/>
          </p:cNvPicPr>
          <p:nvPr>
            <p:ph type="clipArt" sz="half" idx="1"/>
          </p:nvPr>
        </p:nvPicPr>
        <p:blipFill>
          <a:blip r:embed="rId5">
            <a:extLst>
              <a:ext uri="{28A0092B-C50C-407E-A947-70E740481C1C}">
                <a14:useLocalDpi xmlns:a14="http://schemas.microsoft.com/office/drawing/2010/main" val="0"/>
              </a:ext>
            </a:extLst>
          </a:blip>
          <a:srcRect/>
          <a:stretch>
            <a:fillRect/>
          </a:stretch>
        </p:blipFill>
        <p:spPr>
          <a:xfrm>
            <a:off x="685800" y="1905000"/>
            <a:ext cx="3810000" cy="4953000"/>
          </a:xfrm>
        </p:spPr>
      </p:pic>
      <p:pic>
        <p:nvPicPr>
          <p:cNvPr id="5" name="Picture 4"/>
          <p:cNvPicPr/>
          <p:nvPr/>
        </p:nvPicPr>
        <p:blipFill>
          <a:blip r:embed="rId6">
            <a:extLst>
              <a:ext uri="{28A0092B-C50C-407E-A947-70E740481C1C}">
                <a14:useLocalDpi xmlns:a14="http://schemas.microsoft.com/office/drawing/2010/main" val="0"/>
              </a:ext>
            </a:extLst>
          </a:blip>
          <a:srcRect/>
          <a:stretch>
            <a:fillRect/>
          </a:stretch>
        </p:blipFill>
        <p:spPr bwMode="auto">
          <a:xfrm>
            <a:off x="4572000" y="5559788"/>
            <a:ext cx="4241800" cy="1316355"/>
          </a:xfrm>
          <a:prstGeom prst="rect">
            <a:avLst/>
          </a:prstGeom>
          <a:noFill/>
          <a:ln>
            <a:noFill/>
          </a:ln>
          <a:extLst/>
        </p:spPr>
      </p:pic>
    </p:spTree>
    <p:extLst>
      <p:ext uri="{BB962C8B-B14F-4D97-AF65-F5344CB8AC3E}">
        <p14:creationId xmlns:p14="http://schemas.microsoft.com/office/powerpoint/2010/main" val="1181087506"/>
      </p:ext>
    </p:extLst>
  </p:cSld>
  <p:clrMapOvr>
    <a:masterClrMapping/>
  </p:clrMapOvr>
  <p:transition xmlns:p14="http://schemas.microsoft.com/office/powerpoint/2010/main" spd="slow">
    <p:sndAc>
      <p:stSnd>
        <p:snd r:embed="rId3" name="Screeching Brake"/>
      </p:stSnd>
    </p:sndAc>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83973"/>
                                        </p:tgtEl>
                                        <p:attrNameLst>
                                          <p:attrName>style.visibility</p:attrName>
                                        </p:attrNameLst>
                                      </p:cBhvr>
                                      <p:to>
                                        <p:strVal val="visible"/>
                                      </p:to>
                                    </p:set>
                                    <p:animEffect transition="in" filter="fade">
                                      <p:cBhvr>
                                        <p:cTn id="7" dur="770" decel="100000"/>
                                        <p:tgtEl>
                                          <p:spTgt spid="83973"/>
                                        </p:tgtEl>
                                      </p:cBhvr>
                                    </p:animEffect>
                                    <p:animScale>
                                      <p:cBhvr>
                                        <p:cTn id="8" dur="770" decel="100000"/>
                                        <p:tgtEl>
                                          <p:spTgt spid="83973"/>
                                        </p:tgtEl>
                                      </p:cBhvr>
                                      <p:from x="10000" y="10000"/>
                                      <p:to x="200000" y="450000"/>
                                    </p:animScale>
                                    <p:animScale>
                                      <p:cBhvr>
                                        <p:cTn id="9" dur="1230" accel="100000" fill="hold">
                                          <p:stCondLst>
                                            <p:cond delay="770"/>
                                          </p:stCondLst>
                                        </p:cTn>
                                        <p:tgtEl>
                                          <p:spTgt spid="83973"/>
                                        </p:tgtEl>
                                      </p:cBhvr>
                                      <p:from x="200000" y="450000"/>
                                      <p:to x="100000" y="100000"/>
                                    </p:animScale>
                                    <p:set>
                                      <p:cBhvr>
                                        <p:cTn id="10" dur="770" fill="hold"/>
                                        <p:tgtEl>
                                          <p:spTgt spid="83973"/>
                                        </p:tgtEl>
                                        <p:attrNameLst>
                                          <p:attrName>ppt_x</p:attrName>
                                        </p:attrNameLst>
                                      </p:cBhvr>
                                      <p:to>
                                        <p:strVal val="(0.5)"/>
                                      </p:to>
                                    </p:set>
                                    <p:anim from="(0.5)" to="(#ppt_x)" calcmode="lin" valueType="num">
                                      <p:cBhvr>
                                        <p:cTn id="11" dur="1230" accel="100000" fill="hold">
                                          <p:stCondLst>
                                            <p:cond delay="770"/>
                                          </p:stCondLst>
                                        </p:cTn>
                                        <p:tgtEl>
                                          <p:spTgt spid="83973"/>
                                        </p:tgtEl>
                                        <p:attrNameLst>
                                          <p:attrName>ppt_x</p:attrName>
                                        </p:attrNameLst>
                                      </p:cBhvr>
                                    </p:anim>
                                    <p:set>
                                      <p:cBhvr>
                                        <p:cTn id="12" dur="770" fill="hold"/>
                                        <p:tgtEl>
                                          <p:spTgt spid="83973"/>
                                        </p:tgtEl>
                                        <p:attrNameLst>
                                          <p:attrName>ppt_y</p:attrName>
                                        </p:attrNameLst>
                                      </p:cBhvr>
                                      <p:to>
                                        <p:strVal val="(#ppt_y+0.4)"/>
                                      </p:to>
                                    </p:set>
                                    <p:anim from="(#ppt_y+0.4)" to="(#ppt_y)" calcmode="lin" valueType="num">
                                      <p:cBhvr>
                                        <p:cTn id="13" dur="1230" accel="100000" fill="hold">
                                          <p:stCondLst>
                                            <p:cond delay="770"/>
                                          </p:stCondLst>
                                        </p:cTn>
                                        <p:tgtEl>
                                          <p:spTgt spid="83973"/>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5" presetClass="entr" presetSubtype="0" fill="hold" grpId="0" nodeType="clickEffect">
                                  <p:stCondLst>
                                    <p:cond delay="0"/>
                                  </p:stCondLst>
                                  <p:childTnLst>
                                    <p:set>
                                      <p:cBhvr>
                                        <p:cTn id="17" dur="1" fill="hold">
                                          <p:stCondLst>
                                            <p:cond delay="0"/>
                                          </p:stCondLst>
                                        </p:cTn>
                                        <p:tgtEl>
                                          <p:spTgt spid="83970"/>
                                        </p:tgtEl>
                                        <p:attrNameLst>
                                          <p:attrName>style.visibility</p:attrName>
                                        </p:attrNameLst>
                                      </p:cBhvr>
                                      <p:to>
                                        <p:strVal val="visible"/>
                                      </p:to>
                                    </p:set>
                                    <p:animEffect transition="in" filter="fade">
                                      <p:cBhvr>
                                        <p:cTn id="18" dur="500"/>
                                        <p:tgtEl>
                                          <p:spTgt spid="83970"/>
                                        </p:tgtEl>
                                      </p:cBhvr>
                                    </p:animEffect>
                                    <p:anim calcmode="lin" valueType="num">
                                      <p:cBhvr>
                                        <p:cTn id="19" dur="500" fill="hold"/>
                                        <p:tgtEl>
                                          <p:spTgt spid="83970"/>
                                        </p:tgtEl>
                                        <p:attrNameLst>
                                          <p:attrName>style.rotation</p:attrName>
                                        </p:attrNameLst>
                                      </p:cBhvr>
                                      <p:tavLst>
                                        <p:tav tm="0">
                                          <p:val>
                                            <p:fltVal val="720"/>
                                          </p:val>
                                        </p:tav>
                                        <p:tav tm="100000">
                                          <p:val>
                                            <p:fltVal val="0"/>
                                          </p:val>
                                        </p:tav>
                                      </p:tavLst>
                                    </p:anim>
                                    <p:anim calcmode="lin" valueType="num">
                                      <p:cBhvr>
                                        <p:cTn id="20" dur="500" fill="hold"/>
                                        <p:tgtEl>
                                          <p:spTgt spid="83970"/>
                                        </p:tgtEl>
                                        <p:attrNameLst>
                                          <p:attrName>ppt_h</p:attrName>
                                        </p:attrNameLst>
                                      </p:cBhvr>
                                      <p:tavLst>
                                        <p:tav tm="0">
                                          <p:val>
                                            <p:fltVal val="0"/>
                                          </p:val>
                                        </p:tav>
                                        <p:tav tm="100000">
                                          <p:val>
                                            <p:strVal val="#ppt_h"/>
                                          </p:val>
                                        </p:tav>
                                      </p:tavLst>
                                    </p:anim>
                                    <p:anim calcmode="lin" valueType="num">
                                      <p:cBhvr>
                                        <p:cTn id="21" dur="500" fill="hold"/>
                                        <p:tgtEl>
                                          <p:spTgt spid="83970"/>
                                        </p:tgtEl>
                                        <p:attrNameLst>
                                          <p:attrName>ppt_w</p:attrName>
                                        </p:attrNameLst>
                                      </p:cBhvr>
                                      <p:tavLst>
                                        <p:tav tm="0">
                                          <p:val>
                                            <p:fltVal val="0"/>
                                          </p:val>
                                        </p:tav>
                                        <p:tav tm="100000">
                                          <p:val>
                                            <p:strVal val="#ppt_w"/>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8" presetClass="entr" presetSubtype="0" accel="50000" fill="hold" grpId="0" nodeType="clickEffect">
                                  <p:stCondLst>
                                    <p:cond delay="0"/>
                                  </p:stCondLst>
                                  <p:childTnLst>
                                    <p:set>
                                      <p:cBhvr>
                                        <p:cTn id="25" dur="1" fill="hold">
                                          <p:stCondLst>
                                            <p:cond delay="0"/>
                                          </p:stCondLst>
                                        </p:cTn>
                                        <p:tgtEl>
                                          <p:spTgt spid="83972">
                                            <p:bg/>
                                          </p:spTgt>
                                        </p:tgtEl>
                                        <p:attrNameLst>
                                          <p:attrName>style.visibility</p:attrName>
                                        </p:attrNameLst>
                                      </p:cBhvr>
                                      <p:to>
                                        <p:strVal val="visible"/>
                                      </p:to>
                                    </p:set>
                                    <p:anim calcmode="lin" valueType="num">
                                      <p:cBhvr>
                                        <p:cTn id="26" dur="500" fill="hold"/>
                                        <p:tgtEl>
                                          <p:spTgt spid="83972">
                                            <p:bg/>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7" dur="500" fill="hold"/>
                                        <p:tgtEl>
                                          <p:spTgt spid="83972">
                                            <p:bg/>
                                          </p:spTgt>
                                        </p:tgtEl>
                                        <p:attrNameLst>
                                          <p:attrName>ppt_x</p:attrName>
                                        </p:attrNameLst>
                                      </p:cBhvr>
                                      <p:tavLst>
                                        <p:tav tm="0">
                                          <p:val>
                                            <p:fltVal val="-1"/>
                                          </p:val>
                                        </p:tav>
                                        <p:tav tm="50000">
                                          <p:val>
                                            <p:fltVal val="0.95"/>
                                          </p:val>
                                        </p:tav>
                                        <p:tav tm="100000">
                                          <p:val>
                                            <p:strVal val="#ppt_x"/>
                                          </p:val>
                                        </p:tav>
                                      </p:tavLst>
                                    </p:anim>
                                    <p:anim calcmode="lin" valueType="num">
                                      <p:cBhvr>
                                        <p:cTn id="28" dur="500" fill="hold"/>
                                        <p:tgtEl>
                                          <p:spTgt spid="83972">
                                            <p:bg/>
                                          </p:spTgt>
                                        </p:tgtEl>
                                        <p:attrNameLst>
                                          <p:attrName>ppt_y</p:attrName>
                                        </p:attrNameLst>
                                      </p:cBhvr>
                                      <p:tavLst>
                                        <p:tav tm="0">
                                          <p:val>
                                            <p:strVal val="#ppt_y"/>
                                          </p:val>
                                        </p:tav>
                                        <p:tav tm="100000">
                                          <p:val>
                                            <p:strVal val="#ppt_y"/>
                                          </p:val>
                                        </p:tav>
                                      </p:tavLst>
                                    </p:anim>
                                    <p:animEffect transition="in" filter="fade">
                                      <p:cBhvr>
                                        <p:cTn id="29" dur="500"/>
                                        <p:tgtEl>
                                          <p:spTgt spid="83972">
                                            <p:bg/>
                                          </p:spTgt>
                                        </p:tgtEl>
                                      </p:cBhvr>
                                    </p:animEffect>
                                  </p:childTnLst>
                                  <p:subTnLst>
                                    <p:audio>
                                      <p:cMediaNode>
                                        <p:cTn display="0" masterRel="sameClick">
                                          <p:stCondLst>
                                            <p:cond evt="begin" delay="0">
                                              <p:tn val="24"/>
                                            </p:cond>
                                          </p:stCondLst>
                                          <p:endCondLst>
                                            <p:cond evt="onStopAudio" delay="0">
                                              <p:tgtEl>
                                                <p:sldTgt/>
                                              </p:tgtEl>
                                            </p:cond>
                                          </p:endCondLst>
                                        </p:cTn>
                                        <p:tgtEl>
                                          <p:sndTgt r:embed="rId4" name="Chimes"/>
                                        </p:tgtEl>
                                      </p:cMediaNode>
                                    </p:audio>
                                  </p:subTnLst>
                                </p:cTn>
                              </p:par>
                            </p:childTnLst>
                          </p:cTn>
                        </p:par>
                      </p:childTnLst>
                    </p:cTn>
                  </p:par>
                  <p:par>
                    <p:cTn id="30" fill="hold">
                      <p:stCondLst>
                        <p:cond delay="indefinite"/>
                      </p:stCondLst>
                      <p:childTnLst>
                        <p:par>
                          <p:cTn id="31" fill="hold">
                            <p:stCondLst>
                              <p:cond delay="0"/>
                            </p:stCondLst>
                            <p:childTnLst>
                              <p:par>
                                <p:cTn id="32" presetID="48" presetClass="entr" presetSubtype="0" accel="50000" fill="hold" grpId="0" nodeType="clickEffect">
                                  <p:stCondLst>
                                    <p:cond delay="0"/>
                                  </p:stCondLst>
                                  <p:childTnLst>
                                    <p:set>
                                      <p:cBhvr>
                                        <p:cTn id="33" dur="1" fill="hold">
                                          <p:stCondLst>
                                            <p:cond delay="0"/>
                                          </p:stCondLst>
                                        </p:cTn>
                                        <p:tgtEl>
                                          <p:spTgt spid="83972">
                                            <p:txEl>
                                              <p:pRg st="1" end="1"/>
                                            </p:txEl>
                                          </p:spTgt>
                                        </p:tgtEl>
                                        <p:attrNameLst>
                                          <p:attrName>style.visibility</p:attrName>
                                        </p:attrNameLst>
                                      </p:cBhvr>
                                      <p:to>
                                        <p:strVal val="visible"/>
                                      </p:to>
                                    </p:set>
                                    <p:anim calcmode="lin" valueType="num">
                                      <p:cBhvr>
                                        <p:cTn id="34" dur="500" fill="hold"/>
                                        <p:tgtEl>
                                          <p:spTgt spid="83972">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5" dur="500" fill="hold"/>
                                        <p:tgtEl>
                                          <p:spTgt spid="83972">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36" dur="500" fill="hold"/>
                                        <p:tgtEl>
                                          <p:spTgt spid="83972">
                                            <p:txEl>
                                              <p:pRg st="1" end="1"/>
                                            </p:txEl>
                                          </p:spTgt>
                                        </p:tgtEl>
                                        <p:attrNameLst>
                                          <p:attrName>ppt_y</p:attrName>
                                        </p:attrNameLst>
                                      </p:cBhvr>
                                      <p:tavLst>
                                        <p:tav tm="0">
                                          <p:val>
                                            <p:strVal val="#ppt_y"/>
                                          </p:val>
                                        </p:tav>
                                        <p:tav tm="100000">
                                          <p:val>
                                            <p:strVal val="#ppt_y"/>
                                          </p:val>
                                        </p:tav>
                                      </p:tavLst>
                                    </p:anim>
                                    <p:animEffect transition="in" filter="fade">
                                      <p:cBhvr>
                                        <p:cTn id="37" dur="500"/>
                                        <p:tgtEl>
                                          <p:spTgt spid="83972">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8" presetClass="entr" presetSubtype="0" accel="50000" fill="hold" grpId="0" nodeType="clickEffect">
                                  <p:stCondLst>
                                    <p:cond delay="0"/>
                                  </p:stCondLst>
                                  <p:childTnLst>
                                    <p:set>
                                      <p:cBhvr>
                                        <p:cTn id="41" dur="1" fill="hold">
                                          <p:stCondLst>
                                            <p:cond delay="0"/>
                                          </p:stCondLst>
                                        </p:cTn>
                                        <p:tgtEl>
                                          <p:spTgt spid="83972">
                                            <p:txEl>
                                              <p:pRg st="2" end="2"/>
                                            </p:txEl>
                                          </p:spTgt>
                                        </p:tgtEl>
                                        <p:attrNameLst>
                                          <p:attrName>style.visibility</p:attrName>
                                        </p:attrNameLst>
                                      </p:cBhvr>
                                      <p:to>
                                        <p:strVal val="visible"/>
                                      </p:to>
                                    </p:set>
                                    <p:anim calcmode="lin" valueType="num">
                                      <p:cBhvr>
                                        <p:cTn id="42" dur="500" fill="hold"/>
                                        <p:tgtEl>
                                          <p:spTgt spid="83972">
                                            <p:txEl>
                                              <p:pRg st="2" end="2"/>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3" dur="500" fill="hold"/>
                                        <p:tgtEl>
                                          <p:spTgt spid="83972">
                                            <p:txEl>
                                              <p:pRg st="2" end="2"/>
                                            </p:txEl>
                                          </p:spTgt>
                                        </p:tgtEl>
                                        <p:attrNameLst>
                                          <p:attrName>ppt_x</p:attrName>
                                        </p:attrNameLst>
                                      </p:cBhvr>
                                      <p:tavLst>
                                        <p:tav tm="0">
                                          <p:val>
                                            <p:fltVal val="-1"/>
                                          </p:val>
                                        </p:tav>
                                        <p:tav tm="50000">
                                          <p:val>
                                            <p:fltVal val="0.95"/>
                                          </p:val>
                                        </p:tav>
                                        <p:tav tm="100000">
                                          <p:val>
                                            <p:strVal val="#ppt_x"/>
                                          </p:val>
                                        </p:tav>
                                      </p:tavLst>
                                    </p:anim>
                                    <p:anim calcmode="lin" valueType="num">
                                      <p:cBhvr>
                                        <p:cTn id="44" dur="500" fill="hold"/>
                                        <p:tgtEl>
                                          <p:spTgt spid="83972">
                                            <p:txEl>
                                              <p:pRg st="2" end="2"/>
                                            </p:txEl>
                                          </p:spTgt>
                                        </p:tgtEl>
                                        <p:attrNameLst>
                                          <p:attrName>ppt_y</p:attrName>
                                        </p:attrNameLst>
                                      </p:cBhvr>
                                      <p:tavLst>
                                        <p:tav tm="0">
                                          <p:val>
                                            <p:strVal val="#ppt_y"/>
                                          </p:val>
                                        </p:tav>
                                        <p:tav tm="100000">
                                          <p:val>
                                            <p:strVal val="#ppt_y"/>
                                          </p:val>
                                        </p:tav>
                                      </p:tavLst>
                                    </p:anim>
                                    <p:animEffect transition="in" filter="fade">
                                      <p:cBhvr>
                                        <p:cTn id="45" dur="500"/>
                                        <p:tgtEl>
                                          <p:spTgt spid="83972">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48" presetClass="entr" presetSubtype="0" accel="50000" fill="hold" grpId="0" nodeType="clickEffect">
                                  <p:stCondLst>
                                    <p:cond delay="0"/>
                                  </p:stCondLst>
                                  <p:childTnLst>
                                    <p:set>
                                      <p:cBhvr>
                                        <p:cTn id="49" dur="1" fill="hold">
                                          <p:stCondLst>
                                            <p:cond delay="0"/>
                                          </p:stCondLst>
                                        </p:cTn>
                                        <p:tgtEl>
                                          <p:spTgt spid="83972">
                                            <p:txEl>
                                              <p:pRg st="3" end="3"/>
                                            </p:txEl>
                                          </p:spTgt>
                                        </p:tgtEl>
                                        <p:attrNameLst>
                                          <p:attrName>style.visibility</p:attrName>
                                        </p:attrNameLst>
                                      </p:cBhvr>
                                      <p:to>
                                        <p:strVal val="visible"/>
                                      </p:to>
                                    </p:set>
                                    <p:anim calcmode="lin" valueType="num">
                                      <p:cBhvr>
                                        <p:cTn id="50" dur="500" fill="hold"/>
                                        <p:tgtEl>
                                          <p:spTgt spid="83972">
                                            <p:txEl>
                                              <p:pRg st="3" end="3"/>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51" dur="500" fill="hold"/>
                                        <p:tgtEl>
                                          <p:spTgt spid="83972">
                                            <p:txEl>
                                              <p:pRg st="3" end="3"/>
                                            </p:txEl>
                                          </p:spTgt>
                                        </p:tgtEl>
                                        <p:attrNameLst>
                                          <p:attrName>ppt_x</p:attrName>
                                        </p:attrNameLst>
                                      </p:cBhvr>
                                      <p:tavLst>
                                        <p:tav tm="0">
                                          <p:val>
                                            <p:fltVal val="-1"/>
                                          </p:val>
                                        </p:tav>
                                        <p:tav tm="50000">
                                          <p:val>
                                            <p:fltVal val="0.95"/>
                                          </p:val>
                                        </p:tav>
                                        <p:tav tm="100000">
                                          <p:val>
                                            <p:strVal val="#ppt_x"/>
                                          </p:val>
                                        </p:tav>
                                      </p:tavLst>
                                    </p:anim>
                                    <p:anim calcmode="lin" valueType="num">
                                      <p:cBhvr>
                                        <p:cTn id="52" dur="500" fill="hold"/>
                                        <p:tgtEl>
                                          <p:spTgt spid="83972">
                                            <p:txEl>
                                              <p:pRg st="3" end="3"/>
                                            </p:txEl>
                                          </p:spTgt>
                                        </p:tgtEl>
                                        <p:attrNameLst>
                                          <p:attrName>ppt_y</p:attrName>
                                        </p:attrNameLst>
                                      </p:cBhvr>
                                      <p:tavLst>
                                        <p:tav tm="0">
                                          <p:val>
                                            <p:strVal val="#ppt_y"/>
                                          </p:val>
                                        </p:tav>
                                        <p:tav tm="100000">
                                          <p:val>
                                            <p:strVal val="#ppt_y"/>
                                          </p:val>
                                        </p:tav>
                                      </p:tavLst>
                                    </p:anim>
                                    <p:animEffect transition="in" filter="fade">
                                      <p:cBhvr>
                                        <p:cTn id="53" dur="500"/>
                                        <p:tgtEl>
                                          <p:spTgt spid="8397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0" grpId="0" animBg="1"/>
      <p:bldP spid="83972" grpId="0" build="p"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685800" y="228600"/>
            <a:ext cx="7772400" cy="1295400"/>
          </a:xfrm>
          <a:solidFill>
            <a:srgbClr val="FF00FF"/>
          </a:solidFill>
        </p:spPr>
        <p:txBody>
          <a:bodyPr/>
          <a:lstStyle/>
          <a:p>
            <a:pPr eaLnBrk="1" hangingPunct="1"/>
            <a:r>
              <a:rPr lang="en-US" sz="3600">
                <a:latin typeface="Arial" charset="0"/>
                <a:ea typeface="ヒラギノ角ゴ Pro W3" charset="0"/>
                <a:cs typeface="ヒラギノ角ゴ Pro W3" charset="0"/>
              </a:rPr>
              <a:t>2. The Second Characteristic:      	 </a:t>
            </a:r>
            <a:br>
              <a:rPr lang="en-US" sz="3600">
                <a:latin typeface="Arial" charset="0"/>
                <a:ea typeface="ヒラギノ角ゴ Pro W3" charset="0"/>
                <a:cs typeface="ヒラギノ角ゴ Pro W3" charset="0"/>
              </a:rPr>
            </a:br>
            <a:r>
              <a:rPr lang="en-US" sz="3600">
                <a:latin typeface="Arial" charset="0"/>
                <a:ea typeface="ヒラギノ角ゴ Pro W3" charset="0"/>
                <a:cs typeface="ヒラギノ角ゴ Pro W3" charset="0"/>
              </a:rPr>
              <a:t>                   </a:t>
            </a:r>
            <a:r>
              <a:rPr lang="en-US" sz="3600" u="sng">
                <a:latin typeface="Arial" charset="0"/>
                <a:ea typeface="ヒラギノ角ゴ Pro W3" charset="0"/>
                <a:cs typeface="ヒラギノ角ゴ Pro W3" charset="0"/>
              </a:rPr>
              <a:t>Classroom Management</a:t>
            </a:r>
            <a:endParaRPr lang="en-US">
              <a:latin typeface="Arial" charset="0"/>
              <a:ea typeface="ヒラギノ角ゴ Pro W3" charset="0"/>
              <a:cs typeface="ヒラギノ角ゴ Pro W3" charset="0"/>
            </a:endParaRPr>
          </a:p>
        </p:txBody>
      </p:sp>
      <p:sp>
        <p:nvSpPr>
          <p:cNvPr id="119811" name="Rectangle 3"/>
          <p:cNvSpPr>
            <a:spLocks noGrp="1" noChangeArrowheads="1"/>
          </p:cNvSpPr>
          <p:nvPr>
            <p:ph type="body" sz="half" idx="2"/>
          </p:nvPr>
        </p:nvSpPr>
        <p:spPr>
          <a:xfrm>
            <a:off x="2590800" y="1828800"/>
            <a:ext cx="6553200" cy="4724400"/>
          </a:xfrm>
          <a:solidFill>
            <a:srgbClr val="00FFFF"/>
          </a:solidFill>
        </p:spPr>
        <p:txBody>
          <a:bodyPr/>
          <a:lstStyle/>
          <a:p>
            <a:pPr marL="0" indent="0" eaLnBrk="1" hangingPunct="1">
              <a:buNone/>
            </a:pPr>
            <a:r>
              <a:rPr lang="en-US" sz="2800" dirty="0">
                <a:latin typeface="Arial" charset="0"/>
                <a:ea typeface="ヒラギノ角ゴ Pro W3" charset="0"/>
                <a:cs typeface="ヒラギノ角ゴ Pro W3" charset="0"/>
              </a:rPr>
              <a:t> </a:t>
            </a:r>
            <a:r>
              <a:rPr lang="en-US" sz="2800" dirty="0" smtClean="0">
                <a:latin typeface="Arial" charset="0"/>
                <a:ea typeface="ヒラギノ角ゴ Pro W3" charset="0"/>
                <a:cs typeface="ヒラギノ角ゴ Pro W3" charset="0"/>
              </a:rPr>
              <a:t>         </a:t>
            </a:r>
            <a:r>
              <a:rPr lang="en-US" sz="2800" b="1" dirty="0" smtClean="0">
                <a:latin typeface="Arial" charset="0"/>
                <a:ea typeface="ヒラギノ角ゴ Pro W3" charset="0"/>
                <a:cs typeface="ヒラギノ角ゴ Pro W3" charset="0"/>
              </a:rPr>
              <a:t>Planning is completed</a:t>
            </a:r>
            <a:r>
              <a:rPr lang="en-US" sz="2800" dirty="0" smtClean="0">
                <a:latin typeface="Arial" charset="0"/>
                <a:ea typeface="ヒラギノ角ゴ Pro W3" charset="0"/>
                <a:cs typeface="ヒラギノ角ゴ Pro W3" charset="0"/>
              </a:rPr>
              <a:t>.</a:t>
            </a:r>
          </a:p>
          <a:p>
            <a:pPr eaLnBrk="1" hangingPunct="1"/>
            <a:r>
              <a:rPr lang="en-US" sz="2800" dirty="0" smtClean="0">
                <a:latin typeface="Arial" charset="0"/>
                <a:ea typeface="ヒラギノ角ゴ Pro W3" charset="0"/>
                <a:cs typeface="ヒラギノ角ゴ Pro W3" charset="0"/>
              </a:rPr>
              <a:t>Classroom </a:t>
            </a:r>
            <a:r>
              <a:rPr lang="en-US" sz="2800" dirty="0">
                <a:latin typeface="Arial" charset="0"/>
                <a:ea typeface="ヒラギノ角ゴ Pro W3" charset="0"/>
                <a:cs typeface="ヒラギノ角ゴ Pro W3" charset="0"/>
              </a:rPr>
              <a:t>ready: date &amp; work </a:t>
            </a:r>
            <a:r>
              <a:rPr lang="en-US" sz="2800" dirty="0" smtClean="0">
                <a:latin typeface="Arial" charset="0"/>
                <a:ea typeface="ヒラギノ角ゴ Pro W3" charset="0"/>
                <a:cs typeface="ヒラギノ角ゴ Pro W3" charset="0"/>
              </a:rPr>
              <a:t>of the day listed on </a:t>
            </a:r>
            <a:r>
              <a:rPr lang="en-US" sz="2800" dirty="0">
                <a:latin typeface="Arial" charset="0"/>
                <a:ea typeface="ヒラギノ角ゴ Pro W3" charset="0"/>
                <a:cs typeface="ヒラギノ角ゴ Pro W3" charset="0"/>
              </a:rPr>
              <a:t>the </a:t>
            </a:r>
            <a:r>
              <a:rPr lang="en-US" sz="2800" dirty="0" smtClean="0">
                <a:latin typeface="Arial" charset="0"/>
                <a:ea typeface="ヒラギノ角ゴ Pro W3" charset="0"/>
                <a:cs typeface="ヒラギノ角ゴ Pro W3" charset="0"/>
              </a:rPr>
              <a:t>board.</a:t>
            </a:r>
          </a:p>
          <a:p>
            <a:pPr eaLnBrk="1" hangingPunct="1"/>
            <a:r>
              <a:rPr lang="en-US" sz="2800" i="1" dirty="0" smtClean="0">
                <a:latin typeface="Arial" charset="0"/>
                <a:ea typeface="ヒラギノ角ゴ Pro W3" charset="0"/>
                <a:cs typeface="ヒラギノ角ゴ Pro W3" charset="0"/>
              </a:rPr>
              <a:t>Fact of the Week </a:t>
            </a:r>
            <a:r>
              <a:rPr lang="en-US" sz="2800" dirty="0" smtClean="0">
                <a:latin typeface="Arial" charset="0"/>
                <a:ea typeface="ヒラギノ角ゴ Pro W3" charset="0"/>
                <a:cs typeface="ヒラギノ角ゴ Pro W3" charset="0"/>
              </a:rPr>
              <a:t>is posted.</a:t>
            </a:r>
            <a:endParaRPr lang="en-US" sz="2800" dirty="0">
              <a:latin typeface="Arial" charset="0"/>
              <a:ea typeface="ヒラギノ角ゴ Pro W3" charset="0"/>
              <a:cs typeface="ヒラギノ角ゴ Pro W3" charset="0"/>
            </a:endParaRPr>
          </a:p>
          <a:p>
            <a:pPr eaLnBrk="1" hangingPunct="1"/>
            <a:r>
              <a:rPr lang="en-US" sz="2800" b="1" dirty="0" smtClean="0">
                <a:latin typeface="Arial" charset="0"/>
                <a:ea typeface="ヒラギノ角ゴ Pro W3" charset="0"/>
                <a:cs typeface="ヒラギノ角ゴ Pro W3" charset="0"/>
              </a:rPr>
              <a:t>Discipline </a:t>
            </a:r>
            <a:r>
              <a:rPr lang="en-US" sz="2800" dirty="0">
                <a:latin typeface="Arial" charset="0"/>
                <a:ea typeface="ヒラギノ角ゴ Pro W3" charset="0"/>
                <a:cs typeface="ヒラギノ角ゴ Pro W3" charset="0"/>
              </a:rPr>
              <a:t>system: rules, consequences, and rewards</a:t>
            </a:r>
          </a:p>
          <a:p>
            <a:pPr eaLnBrk="1" hangingPunct="1"/>
            <a:r>
              <a:rPr lang="en-US" sz="2800" dirty="0">
                <a:latin typeface="Arial" charset="0"/>
                <a:ea typeface="ヒラギノ角ゴ Pro W3" charset="0"/>
                <a:cs typeface="ヒラギノ角ゴ Pro W3" charset="0"/>
              </a:rPr>
              <a:t>Establish class procedures. It is the key to success, and helps to avoid discipline problems</a:t>
            </a:r>
            <a:r>
              <a:rPr lang="en-US" sz="2800" dirty="0" smtClean="0">
                <a:latin typeface="Arial" charset="0"/>
                <a:ea typeface="ヒラギノ角ゴ Pro W3" charset="0"/>
                <a:cs typeface="ヒラギノ角ゴ Pro W3" charset="0"/>
              </a:rPr>
              <a:t>.</a:t>
            </a:r>
          </a:p>
          <a:p>
            <a:pPr marL="0" indent="0" eaLnBrk="1" hangingPunct="1">
              <a:buNone/>
            </a:pPr>
            <a:r>
              <a:rPr lang="en-US" sz="2400" b="1" dirty="0" smtClean="0">
                <a:solidFill>
                  <a:srgbClr val="FF0000"/>
                </a:solidFill>
                <a:latin typeface="Arial" charset="0"/>
                <a:ea typeface="ヒラギノ角ゴ Pro W3" charset="0"/>
                <a:cs typeface="ヒラギノ角ゴ Pro W3" charset="0"/>
              </a:rPr>
              <a:t>    UNO system has routines established.</a:t>
            </a:r>
            <a:endParaRPr lang="en-US" sz="2400" b="1" dirty="0">
              <a:solidFill>
                <a:srgbClr val="FF0000"/>
              </a:solidFill>
              <a:latin typeface="Arial" charset="0"/>
              <a:ea typeface="ヒラギノ角ゴ Pro W3" charset="0"/>
              <a:cs typeface="ヒラギノ角ゴ Pro W3" charset="0"/>
            </a:endParaRPr>
          </a:p>
          <a:p>
            <a:pPr eaLnBrk="1" hangingPunct="1">
              <a:buFontTx/>
              <a:buNone/>
            </a:pPr>
            <a:endParaRPr lang="en-US" sz="2800" b="1" dirty="0">
              <a:latin typeface="Arial" charset="0"/>
              <a:ea typeface="ヒラギノ角ゴ Pro W3" charset="0"/>
              <a:cs typeface="ヒラギノ角ゴ Pro W3" charset="0"/>
            </a:endParaRPr>
          </a:p>
          <a:p>
            <a:pPr eaLnBrk="1" hangingPunct="1"/>
            <a:endParaRPr lang="en-US" sz="2800" dirty="0">
              <a:latin typeface="Arial" charset="0"/>
              <a:ea typeface="ヒラギノ角ゴ Pro W3" charset="0"/>
              <a:cs typeface="ヒラギノ角ゴ Pro W3" charset="0"/>
            </a:endParaRPr>
          </a:p>
        </p:txBody>
      </p:sp>
      <p:pic>
        <p:nvPicPr>
          <p:cNvPr id="129028" name="Picture 4"/>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0" y="2286000"/>
            <a:ext cx="2514600" cy="4572000"/>
          </a:xfrm>
        </p:spPr>
      </p:pic>
    </p:spTree>
  </p:cSld>
  <p:clrMapOvr>
    <a:masterClrMapping/>
  </p:clrMapOvr>
  <p:transition xmlns:p14="http://schemas.microsoft.com/office/powerpoint/2010/main" spd="slow">
    <p:sndAc>
      <p:stSnd>
        <p:snd r:embed="rId2" name="Chimes"/>
      </p:stSnd>
    </p:sndAc>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9810"/>
                                        </p:tgtEl>
                                        <p:attrNameLst>
                                          <p:attrName>style.visibility</p:attrName>
                                        </p:attrNameLst>
                                      </p:cBhvr>
                                      <p:to>
                                        <p:strVal val="visible"/>
                                      </p:to>
                                    </p:set>
                                    <p:animEffect transition="in" filter="fade">
                                      <p:cBhvr>
                                        <p:cTn id="7" dur="193" decel="100000"/>
                                        <p:tgtEl>
                                          <p:spTgt spid="119810"/>
                                        </p:tgtEl>
                                      </p:cBhvr>
                                    </p:animEffect>
                                    <p:animScale>
                                      <p:cBhvr>
                                        <p:cTn id="8" dur="193" decel="100000"/>
                                        <p:tgtEl>
                                          <p:spTgt spid="119810"/>
                                        </p:tgtEl>
                                      </p:cBhvr>
                                      <p:from x="10000" y="10000"/>
                                      <p:to x="200000" y="450000"/>
                                    </p:animScale>
                                    <p:animScale>
                                      <p:cBhvr>
                                        <p:cTn id="9" dur="308" accel="100000" fill="hold">
                                          <p:stCondLst>
                                            <p:cond delay="193"/>
                                          </p:stCondLst>
                                        </p:cTn>
                                        <p:tgtEl>
                                          <p:spTgt spid="119810"/>
                                        </p:tgtEl>
                                      </p:cBhvr>
                                      <p:from x="200000" y="450000"/>
                                      <p:to x="100000" y="100000"/>
                                    </p:animScale>
                                    <p:set>
                                      <p:cBhvr>
                                        <p:cTn id="10" dur="193" fill="hold"/>
                                        <p:tgtEl>
                                          <p:spTgt spid="119810"/>
                                        </p:tgtEl>
                                        <p:attrNameLst>
                                          <p:attrName>ppt_x</p:attrName>
                                        </p:attrNameLst>
                                      </p:cBhvr>
                                      <p:to>
                                        <p:strVal val="(0.5)"/>
                                      </p:to>
                                    </p:set>
                                    <p:anim from="(0.5)" to="(#ppt_x)" calcmode="lin" valueType="num">
                                      <p:cBhvr>
                                        <p:cTn id="11" dur="308" accel="100000" fill="hold">
                                          <p:stCondLst>
                                            <p:cond delay="193"/>
                                          </p:stCondLst>
                                        </p:cTn>
                                        <p:tgtEl>
                                          <p:spTgt spid="119810"/>
                                        </p:tgtEl>
                                        <p:attrNameLst>
                                          <p:attrName>ppt_x</p:attrName>
                                        </p:attrNameLst>
                                      </p:cBhvr>
                                    </p:anim>
                                    <p:set>
                                      <p:cBhvr>
                                        <p:cTn id="12" dur="193" fill="hold"/>
                                        <p:tgtEl>
                                          <p:spTgt spid="119810"/>
                                        </p:tgtEl>
                                        <p:attrNameLst>
                                          <p:attrName>ppt_y</p:attrName>
                                        </p:attrNameLst>
                                      </p:cBhvr>
                                      <p:to>
                                        <p:strVal val="(#ppt_y+0.4)"/>
                                      </p:to>
                                    </p:set>
                                    <p:anim from="(#ppt_y+0.4)" to="(#ppt_y)" calcmode="lin" valueType="num">
                                      <p:cBhvr>
                                        <p:cTn id="13" dur="308" accel="100000" fill="hold">
                                          <p:stCondLst>
                                            <p:cond delay="193"/>
                                          </p:stCondLst>
                                        </p:cTn>
                                        <p:tgtEl>
                                          <p:spTgt spid="11981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4" presetClass="entr" presetSubtype="0" accel="100000" fill="hold" grpId="0" nodeType="clickEffect">
                                  <p:stCondLst>
                                    <p:cond delay="0"/>
                                  </p:stCondLst>
                                  <p:childTnLst>
                                    <p:set>
                                      <p:cBhvr>
                                        <p:cTn id="17" dur="1" fill="hold">
                                          <p:stCondLst>
                                            <p:cond delay="0"/>
                                          </p:stCondLst>
                                        </p:cTn>
                                        <p:tgtEl>
                                          <p:spTgt spid="119811">
                                            <p:bg/>
                                          </p:spTgt>
                                        </p:tgtEl>
                                        <p:attrNameLst>
                                          <p:attrName>style.visibility</p:attrName>
                                        </p:attrNameLst>
                                      </p:cBhvr>
                                      <p:to>
                                        <p:strVal val="visible"/>
                                      </p:to>
                                    </p:set>
                                    <p:anim calcmode="lin" valueType="num">
                                      <p:cBhvr>
                                        <p:cTn id="18" dur="1000" fill="hold"/>
                                        <p:tgtEl>
                                          <p:spTgt spid="119811">
                                            <p:bg/>
                                          </p:spTgt>
                                        </p:tgtEl>
                                        <p:attrNameLst>
                                          <p:attrName>ppt_w</p:attrName>
                                        </p:attrNameLst>
                                      </p:cBhvr>
                                      <p:tavLst>
                                        <p:tav tm="0">
                                          <p:val>
                                            <p:strVal val="#ppt_w*0.05"/>
                                          </p:val>
                                        </p:tav>
                                        <p:tav tm="100000">
                                          <p:val>
                                            <p:strVal val="#ppt_w"/>
                                          </p:val>
                                        </p:tav>
                                      </p:tavLst>
                                    </p:anim>
                                    <p:anim calcmode="lin" valueType="num">
                                      <p:cBhvr>
                                        <p:cTn id="19" dur="1000" fill="hold"/>
                                        <p:tgtEl>
                                          <p:spTgt spid="119811">
                                            <p:bg/>
                                          </p:spTgt>
                                        </p:tgtEl>
                                        <p:attrNameLst>
                                          <p:attrName>ppt_h</p:attrName>
                                        </p:attrNameLst>
                                      </p:cBhvr>
                                      <p:tavLst>
                                        <p:tav tm="0">
                                          <p:val>
                                            <p:strVal val="#ppt_h"/>
                                          </p:val>
                                        </p:tav>
                                        <p:tav tm="100000">
                                          <p:val>
                                            <p:strVal val="#ppt_h"/>
                                          </p:val>
                                        </p:tav>
                                      </p:tavLst>
                                    </p:anim>
                                    <p:anim calcmode="lin" valueType="num">
                                      <p:cBhvr>
                                        <p:cTn id="20" dur="1000" fill="hold"/>
                                        <p:tgtEl>
                                          <p:spTgt spid="119811">
                                            <p:bg/>
                                          </p:spTgt>
                                        </p:tgtEl>
                                        <p:attrNameLst>
                                          <p:attrName>ppt_x</p:attrName>
                                        </p:attrNameLst>
                                      </p:cBhvr>
                                      <p:tavLst>
                                        <p:tav tm="0">
                                          <p:val>
                                            <p:strVal val="#ppt_x-.2"/>
                                          </p:val>
                                        </p:tav>
                                        <p:tav tm="100000">
                                          <p:val>
                                            <p:strVal val="#ppt_x"/>
                                          </p:val>
                                        </p:tav>
                                      </p:tavLst>
                                    </p:anim>
                                    <p:anim calcmode="lin" valueType="num">
                                      <p:cBhvr>
                                        <p:cTn id="21" dur="1000" fill="hold"/>
                                        <p:tgtEl>
                                          <p:spTgt spid="119811">
                                            <p:bg/>
                                          </p:spTgt>
                                        </p:tgtEl>
                                        <p:attrNameLst>
                                          <p:attrName>ppt_y</p:attrName>
                                        </p:attrNameLst>
                                      </p:cBhvr>
                                      <p:tavLst>
                                        <p:tav tm="0">
                                          <p:val>
                                            <p:strVal val="#ppt_y"/>
                                          </p:val>
                                        </p:tav>
                                        <p:tav tm="100000">
                                          <p:val>
                                            <p:strVal val="#ppt_y"/>
                                          </p:val>
                                        </p:tav>
                                      </p:tavLst>
                                    </p:anim>
                                    <p:animEffect transition="in" filter="fade">
                                      <p:cBhvr>
                                        <p:cTn id="22" dur="1000"/>
                                        <p:tgtEl>
                                          <p:spTgt spid="119811">
                                            <p:bg/>
                                          </p:spTgt>
                                        </p:tgtEl>
                                      </p:cBhvr>
                                    </p:animEffect>
                                  </p:childTnLst>
                                </p:cTn>
                              </p:par>
                            </p:childTnLst>
                          </p:cTn>
                        </p:par>
                      </p:childTnLst>
                    </p:cTn>
                  </p:par>
                  <p:par>
                    <p:cTn id="23" fill="hold">
                      <p:stCondLst>
                        <p:cond delay="indefinite"/>
                      </p:stCondLst>
                      <p:childTnLst>
                        <p:par>
                          <p:cTn id="24" fill="hold">
                            <p:stCondLst>
                              <p:cond delay="0"/>
                            </p:stCondLst>
                            <p:childTnLst>
                              <p:par>
                                <p:cTn id="25" presetID="54" presetClass="entr" presetSubtype="0" accel="100000" fill="hold" grpId="0" nodeType="clickEffect">
                                  <p:stCondLst>
                                    <p:cond delay="0"/>
                                  </p:stCondLst>
                                  <p:childTnLst>
                                    <p:set>
                                      <p:cBhvr>
                                        <p:cTn id="26" dur="1" fill="hold">
                                          <p:stCondLst>
                                            <p:cond delay="0"/>
                                          </p:stCondLst>
                                        </p:cTn>
                                        <p:tgtEl>
                                          <p:spTgt spid="119811">
                                            <p:txEl>
                                              <p:pRg st="0" end="0"/>
                                            </p:txEl>
                                          </p:spTgt>
                                        </p:tgtEl>
                                        <p:attrNameLst>
                                          <p:attrName>style.visibility</p:attrName>
                                        </p:attrNameLst>
                                      </p:cBhvr>
                                      <p:to>
                                        <p:strVal val="visible"/>
                                      </p:to>
                                    </p:set>
                                    <p:anim calcmode="lin" valueType="num">
                                      <p:cBhvr>
                                        <p:cTn id="27" dur="1000" fill="hold"/>
                                        <p:tgtEl>
                                          <p:spTgt spid="119811">
                                            <p:txEl>
                                              <p:pRg st="0" end="0"/>
                                            </p:txEl>
                                          </p:spTgt>
                                        </p:tgtEl>
                                        <p:attrNameLst>
                                          <p:attrName>ppt_w</p:attrName>
                                        </p:attrNameLst>
                                      </p:cBhvr>
                                      <p:tavLst>
                                        <p:tav tm="0">
                                          <p:val>
                                            <p:strVal val="#ppt_w*0.05"/>
                                          </p:val>
                                        </p:tav>
                                        <p:tav tm="100000">
                                          <p:val>
                                            <p:strVal val="#ppt_w"/>
                                          </p:val>
                                        </p:tav>
                                      </p:tavLst>
                                    </p:anim>
                                    <p:anim calcmode="lin" valueType="num">
                                      <p:cBhvr>
                                        <p:cTn id="28" dur="1000" fill="hold"/>
                                        <p:tgtEl>
                                          <p:spTgt spid="119811">
                                            <p:txEl>
                                              <p:pRg st="0" end="0"/>
                                            </p:txEl>
                                          </p:spTgt>
                                        </p:tgtEl>
                                        <p:attrNameLst>
                                          <p:attrName>ppt_h</p:attrName>
                                        </p:attrNameLst>
                                      </p:cBhvr>
                                      <p:tavLst>
                                        <p:tav tm="0">
                                          <p:val>
                                            <p:strVal val="#ppt_h"/>
                                          </p:val>
                                        </p:tav>
                                        <p:tav tm="100000">
                                          <p:val>
                                            <p:strVal val="#ppt_h"/>
                                          </p:val>
                                        </p:tav>
                                      </p:tavLst>
                                    </p:anim>
                                    <p:anim calcmode="lin" valueType="num">
                                      <p:cBhvr>
                                        <p:cTn id="29" dur="1000" fill="hold"/>
                                        <p:tgtEl>
                                          <p:spTgt spid="119811">
                                            <p:txEl>
                                              <p:pRg st="0" end="0"/>
                                            </p:txEl>
                                          </p:spTgt>
                                        </p:tgtEl>
                                        <p:attrNameLst>
                                          <p:attrName>ppt_x</p:attrName>
                                        </p:attrNameLst>
                                      </p:cBhvr>
                                      <p:tavLst>
                                        <p:tav tm="0">
                                          <p:val>
                                            <p:strVal val="#ppt_x-.2"/>
                                          </p:val>
                                        </p:tav>
                                        <p:tav tm="100000">
                                          <p:val>
                                            <p:strVal val="#ppt_x"/>
                                          </p:val>
                                        </p:tav>
                                      </p:tavLst>
                                    </p:anim>
                                    <p:anim calcmode="lin" valueType="num">
                                      <p:cBhvr>
                                        <p:cTn id="30" dur="1000" fill="hold"/>
                                        <p:tgtEl>
                                          <p:spTgt spid="119811">
                                            <p:txEl>
                                              <p:pRg st="0" end="0"/>
                                            </p:txEl>
                                          </p:spTgt>
                                        </p:tgtEl>
                                        <p:attrNameLst>
                                          <p:attrName>ppt_y</p:attrName>
                                        </p:attrNameLst>
                                      </p:cBhvr>
                                      <p:tavLst>
                                        <p:tav tm="0">
                                          <p:val>
                                            <p:strVal val="#ppt_y"/>
                                          </p:val>
                                        </p:tav>
                                        <p:tav tm="100000">
                                          <p:val>
                                            <p:strVal val="#ppt_y"/>
                                          </p:val>
                                        </p:tav>
                                      </p:tavLst>
                                    </p:anim>
                                    <p:animEffect transition="in" filter="fade">
                                      <p:cBhvr>
                                        <p:cTn id="31" dur="1000"/>
                                        <p:tgtEl>
                                          <p:spTgt spid="11981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4" presetClass="entr" presetSubtype="0" accel="100000" fill="hold" grpId="0" nodeType="clickEffect">
                                  <p:stCondLst>
                                    <p:cond delay="0"/>
                                  </p:stCondLst>
                                  <p:childTnLst>
                                    <p:set>
                                      <p:cBhvr>
                                        <p:cTn id="35" dur="1" fill="hold">
                                          <p:stCondLst>
                                            <p:cond delay="0"/>
                                          </p:stCondLst>
                                        </p:cTn>
                                        <p:tgtEl>
                                          <p:spTgt spid="119811">
                                            <p:txEl>
                                              <p:pRg st="1" end="1"/>
                                            </p:txEl>
                                          </p:spTgt>
                                        </p:tgtEl>
                                        <p:attrNameLst>
                                          <p:attrName>style.visibility</p:attrName>
                                        </p:attrNameLst>
                                      </p:cBhvr>
                                      <p:to>
                                        <p:strVal val="visible"/>
                                      </p:to>
                                    </p:set>
                                    <p:anim calcmode="lin" valueType="num">
                                      <p:cBhvr>
                                        <p:cTn id="36" dur="1000" fill="hold"/>
                                        <p:tgtEl>
                                          <p:spTgt spid="119811">
                                            <p:txEl>
                                              <p:pRg st="1" end="1"/>
                                            </p:txEl>
                                          </p:spTgt>
                                        </p:tgtEl>
                                        <p:attrNameLst>
                                          <p:attrName>ppt_w</p:attrName>
                                        </p:attrNameLst>
                                      </p:cBhvr>
                                      <p:tavLst>
                                        <p:tav tm="0">
                                          <p:val>
                                            <p:strVal val="#ppt_w*0.05"/>
                                          </p:val>
                                        </p:tav>
                                        <p:tav tm="100000">
                                          <p:val>
                                            <p:strVal val="#ppt_w"/>
                                          </p:val>
                                        </p:tav>
                                      </p:tavLst>
                                    </p:anim>
                                    <p:anim calcmode="lin" valueType="num">
                                      <p:cBhvr>
                                        <p:cTn id="37" dur="1000" fill="hold"/>
                                        <p:tgtEl>
                                          <p:spTgt spid="119811">
                                            <p:txEl>
                                              <p:pRg st="1" end="1"/>
                                            </p:txEl>
                                          </p:spTgt>
                                        </p:tgtEl>
                                        <p:attrNameLst>
                                          <p:attrName>ppt_h</p:attrName>
                                        </p:attrNameLst>
                                      </p:cBhvr>
                                      <p:tavLst>
                                        <p:tav tm="0">
                                          <p:val>
                                            <p:strVal val="#ppt_h"/>
                                          </p:val>
                                        </p:tav>
                                        <p:tav tm="100000">
                                          <p:val>
                                            <p:strVal val="#ppt_h"/>
                                          </p:val>
                                        </p:tav>
                                      </p:tavLst>
                                    </p:anim>
                                    <p:anim calcmode="lin" valueType="num">
                                      <p:cBhvr>
                                        <p:cTn id="38" dur="1000" fill="hold"/>
                                        <p:tgtEl>
                                          <p:spTgt spid="119811">
                                            <p:txEl>
                                              <p:pRg st="1" end="1"/>
                                            </p:txEl>
                                          </p:spTgt>
                                        </p:tgtEl>
                                        <p:attrNameLst>
                                          <p:attrName>ppt_x</p:attrName>
                                        </p:attrNameLst>
                                      </p:cBhvr>
                                      <p:tavLst>
                                        <p:tav tm="0">
                                          <p:val>
                                            <p:strVal val="#ppt_x-.2"/>
                                          </p:val>
                                        </p:tav>
                                        <p:tav tm="100000">
                                          <p:val>
                                            <p:strVal val="#ppt_x"/>
                                          </p:val>
                                        </p:tav>
                                      </p:tavLst>
                                    </p:anim>
                                    <p:anim calcmode="lin" valueType="num">
                                      <p:cBhvr>
                                        <p:cTn id="39" dur="1000" fill="hold"/>
                                        <p:tgtEl>
                                          <p:spTgt spid="119811">
                                            <p:txEl>
                                              <p:pRg st="1" end="1"/>
                                            </p:txEl>
                                          </p:spTgt>
                                        </p:tgtEl>
                                        <p:attrNameLst>
                                          <p:attrName>ppt_y</p:attrName>
                                        </p:attrNameLst>
                                      </p:cBhvr>
                                      <p:tavLst>
                                        <p:tav tm="0">
                                          <p:val>
                                            <p:strVal val="#ppt_y"/>
                                          </p:val>
                                        </p:tav>
                                        <p:tav tm="100000">
                                          <p:val>
                                            <p:strVal val="#ppt_y"/>
                                          </p:val>
                                        </p:tav>
                                      </p:tavLst>
                                    </p:anim>
                                    <p:animEffect transition="in" filter="fade">
                                      <p:cBhvr>
                                        <p:cTn id="40" dur="1000"/>
                                        <p:tgtEl>
                                          <p:spTgt spid="119811">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4" presetClass="entr" presetSubtype="0" accel="100000" fill="hold" grpId="0" nodeType="clickEffect">
                                  <p:stCondLst>
                                    <p:cond delay="0"/>
                                  </p:stCondLst>
                                  <p:childTnLst>
                                    <p:set>
                                      <p:cBhvr>
                                        <p:cTn id="44" dur="1" fill="hold">
                                          <p:stCondLst>
                                            <p:cond delay="0"/>
                                          </p:stCondLst>
                                        </p:cTn>
                                        <p:tgtEl>
                                          <p:spTgt spid="119811">
                                            <p:txEl>
                                              <p:pRg st="2" end="2"/>
                                            </p:txEl>
                                          </p:spTgt>
                                        </p:tgtEl>
                                        <p:attrNameLst>
                                          <p:attrName>style.visibility</p:attrName>
                                        </p:attrNameLst>
                                      </p:cBhvr>
                                      <p:to>
                                        <p:strVal val="visible"/>
                                      </p:to>
                                    </p:set>
                                    <p:anim calcmode="lin" valueType="num">
                                      <p:cBhvr>
                                        <p:cTn id="45" dur="1000" fill="hold"/>
                                        <p:tgtEl>
                                          <p:spTgt spid="119811">
                                            <p:txEl>
                                              <p:pRg st="2" end="2"/>
                                            </p:txEl>
                                          </p:spTgt>
                                        </p:tgtEl>
                                        <p:attrNameLst>
                                          <p:attrName>ppt_w</p:attrName>
                                        </p:attrNameLst>
                                      </p:cBhvr>
                                      <p:tavLst>
                                        <p:tav tm="0">
                                          <p:val>
                                            <p:strVal val="#ppt_w*0.05"/>
                                          </p:val>
                                        </p:tav>
                                        <p:tav tm="100000">
                                          <p:val>
                                            <p:strVal val="#ppt_w"/>
                                          </p:val>
                                        </p:tav>
                                      </p:tavLst>
                                    </p:anim>
                                    <p:anim calcmode="lin" valueType="num">
                                      <p:cBhvr>
                                        <p:cTn id="46" dur="1000" fill="hold"/>
                                        <p:tgtEl>
                                          <p:spTgt spid="119811">
                                            <p:txEl>
                                              <p:pRg st="2" end="2"/>
                                            </p:txEl>
                                          </p:spTgt>
                                        </p:tgtEl>
                                        <p:attrNameLst>
                                          <p:attrName>ppt_h</p:attrName>
                                        </p:attrNameLst>
                                      </p:cBhvr>
                                      <p:tavLst>
                                        <p:tav tm="0">
                                          <p:val>
                                            <p:strVal val="#ppt_h"/>
                                          </p:val>
                                        </p:tav>
                                        <p:tav tm="100000">
                                          <p:val>
                                            <p:strVal val="#ppt_h"/>
                                          </p:val>
                                        </p:tav>
                                      </p:tavLst>
                                    </p:anim>
                                    <p:anim calcmode="lin" valueType="num">
                                      <p:cBhvr>
                                        <p:cTn id="47" dur="1000" fill="hold"/>
                                        <p:tgtEl>
                                          <p:spTgt spid="119811">
                                            <p:txEl>
                                              <p:pRg st="2" end="2"/>
                                            </p:txEl>
                                          </p:spTgt>
                                        </p:tgtEl>
                                        <p:attrNameLst>
                                          <p:attrName>ppt_x</p:attrName>
                                        </p:attrNameLst>
                                      </p:cBhvr>
                                      <p:tavLst>
                                        <p:tav tm="0">
                                          <p:val>
                                            <p:strVal val="#ppt_x-.2"/>
                                          </p:val>
                                        </p:tav>
                                        <p:tav tm="100000">
                                          <p:val>
                                            <p:strVal val="#ppt_x"/>
                                          </p:val>
                                        </p:tav>
                                      </p:tavLst>
                                    </p:anim>
                                    <p:anim calcmode="lin" valueType="num">
                                      <p:cBhvr>
                                        <p:cTn id="48" dur="1000" fill="hold"/>
                                        <p:tgtEl>
                                          <p:spTgt spid="119811">
                                            <p:txEl>
                                              <p:pRg st="2" end="2"/>
                                            </p:txEl>
                                          </p:spTgt>
                                        </p:tgtEl>
                                        <p:attrNameLst>
                                          <p:attrName>ppt_y</p:attrName>
                                        </p:attrNameLst>
                                      </p:cBhvr>
                                      <p:tavLst>
                                        <p:tav tm="0">
                                          <p:val>
                                            <p:strVal val="#ppt_y"/>
                                          </p:val>
                                        </p:tav>
                                        <p:tav tm="100000">
                                          <p:val>
                                            <p:strVal val="#ppt_y"/>
                                          </p:val>
                                        </p:tav>
                                      </p:tavLst>
                                    </p:anim>
                                    <p:animEffect transition="in" filter="fade">
                                      <p:cBhvr>
                                        <p:cTn id="49" dur="1000"/>
                                        <p:tgtEl>
                                          <p:spTgt spid="119811">
                                            <p:txEl>
                                              <p:pRg st="2" end="2"/>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54" presetClass="entr" presetSubtype="0" accel="100000" fill="hold" grpId="0" nodeType="clickEffect">
                                  <p:stCondLst>
                                    <p:cond delay="0"/>
                                  </p:stCondLst>
                                  <p:childTnLst>
                                    <p:set>
                                      <p:cBhvr>
                                        <p:cTn id="53" dur="1" fill="hold">
                                          <p:stCondLst>
                                            <p:cond delay="0"/>
                                          </p:stCondLst>
                                        </p:cTn>
                                        <p:tgtEl>
                                          <p:spTgt spid="119811">
                                            <p:txEl>
                                              <p:pRg st="3" end="3"/>
                                            </p:txEl>
                                          </p:spTgt>
                                        </p:tgtEl>
                                        <p:attrNameLst>
                                          <p:attrName>style.visibility</p:attrName>
                                        </p:attrNameLst>
                                      </p:cBhvr>
                                      <p:to>
                                        <p:strVal val="visible"/>
                                      </p:to>
                                    </p:set>
                                    <p:anim calcmode="lin" valueType="num">
                                      <p:cBhvr>
                                        <p:cTn id="54" dur="1000" fill="hold"/>
                                        <p:tgtEl>
                                          <p:spTgt spid="119811">
                                            <p:txEl>
                                              <p:pRg st="3" end="3"/>
                                            </p:txEl>
                                          </p:spTgt>
                                        </p:tgtEl>
                                        <p:attrNameLst>
                                          <p:attrName>ppt_w</p:attrName>
                                        </p:attrNameLst>
                                      </p:cBhvr>
                                      <p:tavLst>
                                        <p:tav tm="0">
                                          <p:val>
                                            <p:strVal val="#ppt_w*0.05"/>
                                          </p:val>
                                        </p:tav>
                                        <p:tav tm="100000">
                                          <p:val>
                                            <p:strVal val="#ppt_w"/>
                                          </p:val>
                                        </p:tav>
                                      </p:tavLst>
                                    </p:anim>
                                    <p:anim calcmode="lin" valueType="num">
                                      <p:cBhvr>
                                        <p:cTn id="55" dur="1000" fill="hold"/>
                                        <p:tgtEl>
                                          <p:spTgt spid="119811">
                                            <p:txEl>
                                              <p:pRg st="3" end="3"/>
                                            </p:txEl>
                                          </p:spTgt>
                                        </p:tgtEl>
                                        <p:attrNameLst>
                                          <p:attrName>ppt_h</p:attrName>
                                        </p:attrNameLst>
                                      </p:cBhvr>
                                      <p:tavLst>
                                        <p:tav tm="0">
                                          <p:val>
                                            <p:strVal val="#ppt_h"/>
                                          </p:val>
                                        </p:tav>
                                        <p:tav tm="100000">
                                          <p:val>
                                            <p:strVal val="#ppt_h"/>
                                          </p:val>
                                        </p:tav>
                                      </p:tavLst>
                                    </p:anim>
                                    <p:anim calcmode="lin" valueType="num">
                                      <p:cBhvr>
                                        <p:cTn id="56" dur="1000" fill="hold"/>
                                        <p:tgtEl>
                                          <p:spTgt spid="119811">
                                            <p:txEl>
                                              <p:pRg st="3" end="3"/>
                                            </p:txEl>
                                          </p:spTgt>
                                        </p:tgtEl>
                                        <p:attrNameLst>
                                          <p:attrName>ppt_x</p:attrName>
                                        </p:attrNameLst>
                                      </p:cBhvr>
                                      <p:tavLst>
                                        <p:tav tm="0">
                                          <p:val>
                                            <p:strVal val="#ppt_x-.2"/>
                                          </p:val>
                                        </p:tav>
                                        <p:tav tm="100000">
                                          <p:val>
                                            <p:strVal val="#ppt_x"/>
                                          </p:val>
                                        </p:tav>
                                      </p:tavLst>
                                    </p:anim>
                                    <p:anim calcmode="lin" valueType="num">
                                      <p:cBhvr>
                                        <p:cTn id="57" dur="1000" fill="hold"/>
                                        <p:tgtEl>
                                          <p:spTgt spid="119811">
                                            <p:txEl>
                                              <p:pRg st="3" end="3"/>
                                            </p:txEl>
                                          </p:spTgt>
                                        </p:tgtEl>
                                        <p:attrNameLst>
                                          <p:attrName>ppt_y</p:attrName>
                                        </p:attrNameLst>
                                      </p:cBhvr>
                                      <p:tavLst>
                                        <p:tav tm="0">
                                          <p:val>
                                            <p:strVal val="#ppt_y"/>
                                          </p:val>
                                        </p:tav>
                                        <p:tav tm="100000">
                                          <p:val>
                                            <p:strVal val="#ppt_y"/>
                                          </p:val>
                                        </p:tav>
                                      </p:tavLst>
                                    </p:anim>
                                    <p:animEffect transition="in" filter="fade">
                                      <p:cBhvr>
                                        <p:cTn id="58" dur="1000"/>
                                        <p:tgtEl>
                                          <p:spTgt spid="119811">
                                            <p:txEl>
                                              <p:pRg st="3" end="3"/>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4" presetClass="entr" presetSubtype="0" accel="100000" fill="hold" grpId="0" nodeType="clickEffect">
                                  <p:stCondLst>
                                    <p:cond delay="0"/>
                                  </p:stCondLst>
                                  <p:childTnLst>
                                    <p:set>
                                      <p:cBhvr>
                                        <p:cTn id="62" dur="1" fill="hold">
                                          <p:stCondLst>
                                            <p:cond delay="0"/>
                                          </p:stCondLst>
                                        </p:cTn>
                                        <p:tgtEl>
                                          <p:spTgt spid="119811">
                                            <p:txEl>
                                              <p:pRg st="4" end="4"/>
                                            </p:txEl>
                                          </p:spTgt>
                                        </p:tgtEl>
                                        <p:attrNameLst>
                                          <p:attrName>style.visibility</p:attrName>
                                        </p:attrNameLst>
                                      </p:cBhvr>
                                      <p:to>
                                        <p:strVal val="visible"/>
                                      </p:to>
                                    </p:set>
                                    <p:anim calcmode="lin" valueType="num">
                                      <p:cBhvr>
                                        <p:cTn id="63" dur="1000" fill="hold"/>
                                        <p:tgtEl>
                                          <p:spTgt spid="119811">
                                            <p:txEl>
                                              <p:pRg st="4" end="4"/>
                                            </p:txEl>
                                          </p:spTgt>
                                        </p:tgtEl>
                                        <p:attrNameLst>
                                          <p:attrName>ppt_w</p:attrName>
                                        </p:attrNameLst>
                                      </p:cBhvr>
                                      <p:tavLst>
                                        <p:tav tm="0">
                                          <p:val>
                                            <p:strVal val="#ppt_w*0.05"/>
                                          </p:val>
                                        </p:tav>
                                        <p:tav tm="100000">
                                          <p:val>
                                            <p:strVal val="#ppt_w"/>
                                          </p:val>
                                        </p:tav>
                                      </p:tavLst>
                                    </p:anim>
                                    <p:anim calcmode="lin" valueType="num">
                                      <p:cBhvr>
                                        <p:cTn id="64" dur="1000" fill="hold"/>
                                        <p:tgtEl>
                                          <p:spTgt spid="119811">
                                            <p:txEl>
                                              <p:pRg st="4" end="4"/>
                                            </p:txEl>
                                          </p:spTgt>
                                        </p:tgtEl>
                                        <p:attrNameLst>
                                          <p:attrName>ppt_h</p:attrName>
                                        </p:attrNameLst>
                                      </p:cBhvr>
                                      <p:tavLst>
                                        <p:tav tm="0">
                                          <p:val>
                                            <p:strVal val="#ppt_h"/>
                                          </p:val>
                                        </p:tav>
                                        <p:tav tm="100000">
                                          <p:val>
                                            <p:strVal val="#ppt_h"/>
                                          </p:val>
                                        </p:tav>
                                      </p:tavLst>
                                    </p:anim>
                                    <p:anim calcmode="lin" valueType="num">
                                      <p:cBhvr>
                                        <p:cTn id="65" dur="1000" fill="hold"/>
                                        <p:tgtEl>
                                          <p:spTgt spid="119811">
                                            <p:txEl>
                                              <p:pRg st="4" end="4"/>
                                            </p:txEl>
                                          </p:spTgt>
                                        </p:tgtEl>
                                        <p:attrNameLst>
                                          <p:attrName>ppt_x</p:attrName>
                                        </p:attrNameLst>
                                      </p:cBhvr>
                                      <p:tavLst>
                                        <p:tav tm="0">
                                          <p:val>
                                            <p:strVal val="#ppt_x-.2"/>
                                          </p:val>
                                        </p:tav>
                                        <p:tav tm="100000">
                                          <p:val>
                                            <p:strVal val="#ppt_x"/>
                                          </p:val>
                                        </p:tav>
                                      </p:tavLst>
                                    </p:anim>
                                    <p:anim calcmode="lin" valueType="num">
                                      <p:cBhvr>
                                        <p:cTn id="66" dur="1000" fill="hold"/>
                                        <p:tgtEl>
                                          <p:spTgt spid="119811">
                                            <p:txEl>
                                              <p:pRg st="4" end="4"/>
                                            </p:txEl>
                                          </p:spTgt>
                                        </p:tgtEl>
                                        <p:attrNameLst>
                                          <p:attrName>ppt_y</p:attrName>
                                        </p:attrNameLst>
                                      </p:cBhvr>
                                      <p:tavLst>
                                        <p:tav tm="0">
                                          <p:val>
                                            <p:strVal val="#ppt_y"/>
                                          </p:val>
                                        </p:tav>
                                        <p:tav tm="100000">
                                          <p:val>
                                            <p:strVal val="#ppt_y"/>
                                          </p:val>
                                        </p:tav>
                                      </p:tavLst>
                                    </p:anim>
                                    <p:animEffect transition="in" filter="fade">
                                      <p:cBhvr>
                                        <p:cTn id="67" dur="1000"/>
                                        <p:tgtEl>
                                          <p:spTgt spid="119811">
                                            <p:txEl>
                                              <p:pRg st="4" end="4"/>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54" presetClass="entr" presetSubtype="0" accel="100000" fill="hold" grpId="0" nodeType="clickEffect">
                                  <p:stCondLst>
                                    <p:cond delay="0"/>
                                  </p:stCondLst>
                                  <p:childTnLst>
                                    <p:set>
                                      <p:cBhvr>
                                        <p:cTn id="71" dur="1" fill="hold">
                                          <p:stCondLst>
                                            <p:cond delay="0"/>
                                          </p:stCondLst>
                                        </p:cTn>
                                        <p:tgtEl>
                                          <p:spTgt spid="119811">
                                            <p:txEl>
                                              <p:pRg st="5" end="5"/>
                                            </p:txEl>
                                          </p:spTgt>
                                        </p:tgtEl>
                                        <p:attrNameLst>
                                          <p:attrName>style.visibility</p:attrName>
                                        </p:attrNameLst>
                                      </p:cBhvr>
                                      <p:to>
                                        <p:strVal val="visible"/>
                                      </p:to>
                                    </p:set>
                                    <p:anim calcmode="lin" valueType="num">
                                      <p:cBhvr>
                                        <p:cTn id="72" dur="1000" fill="hold"/>
                                        <p:tgtEl>
                                          <p:spTgt spid="119811">
                                            <p:txEl>
                                              <p:pRg st="5" end="5"/>
                                            </p:txEl>
                                          </p:spTgt>
                                        </p:tgtEl>
                                        <p:attrNameLst>
                                          <p:attrName>ppt_w</p:attrName>
                                        </p:attrNameLst>
                                      </p:cBhvr>
                                      <p:tavLst>
                                        <p:tav tm="0">
                                          <p:val>
                                            <p:strVal val="#ppt_w*0.05"/>
                                          </p:val>
                                        </p:tav>
                                        <p:tav tm="100000">
                                          <p:val>
                                            <p:strVal val="#ppt_w"/>
                                          </p:val>
                                        </p:tav>
                                      </p:tavLst>
                                    </p:anim>
                                    <p:anim calcmode="lin" valueType="num">
                                      <p:cBhvr>
                                        <p:cTn id="73" dur="1000" fill="hold"/>
                                        <p:tgtEl>
                                          <p:spTgt spid="119811">
                                            <p:txEl>
                                              <p:pRg st="5" end="5"/>
                                            </p:txEl>
                                          </p:spTgt>
                                        </p:tgtEl>
                                        <p:attrNameLst>
                                          <p:attrName>ppt_h</p:attrName>
                                        </p:attrNameLst>
                                      </p:cBhvr>
                                      <p:tavLst>
                                        <p:tav tm="0">
                                          <p:val>
                                            <p:strVal val="#ppt_h"/>
                                          </p:val>
                                        </p:tav>
                                        <p:tav tm="100000">
                                          <p:val>
                                            <p:strVal val="#ppt_h"/>
                                          </p:val>
                                        </p:tav>
                                      </p:tavLst>
                                    </p:anim>
                                    <p:anim calcmode="lin" valueType="num">
                                      <p:cBhvr>
                                        <p:cTn id="74" dur="1000" fill="hold"/>
                                        <p:tgtEl>
                                          <p:spTgt spid="119811">
                                            <p:txEl>
                                              <p:pRg st="5" end="5"/>
                                            </p:txEl>
                                          </p:spTgt>
                                        </p:tgtEl>
                                        <p:attrNameLst>
                                          <p:attrName>ppt_x</p:attrName>
                                        </p:attrNameLst>
                                      </p:cBhvr>
                                      <p:tavLst>
                                        <p:tav tm="0">
                                          <p:val>
                                            <p:strVal val="#ppt_x-.2"/>
                                          </p:val>
                                        </p:tav>
                                        <p:tav tm="100000">
                                          <p:val>
                                            <p:strVal val="#ppt_x"/>
                                          </p:val>
                                        </p:tav>
                                      </p:tavLst>
                                    </p:anim>
                                    <p:anim calcmode="lin" valueType="num">
                                      <p:cBhvr>
                                        <p:cTn id="75" dur="1000" fill="hold"/>
                                        <p:tgtEl>
                                          <p:spTgt spid="119811">
                                            <p:txEl>
                                              <p:pRg st="5" end="5"/>
                                            </p:txEl>
                                          </p:spTgt>
                                        </p:tgtEl>
                                        <p:attrNameLst>
                                          <p:attrName>ppt_y</p:attrName>
                                        </p:attrNameLst>
                                      </p:cBhvr>
                                      <p:tavLst>
                                        <p:tav tm="0">
                                          <p:val>
                                            <p:strVal val="#ppt_y"/>
                                          </p:val>
                                        </p:tav>
                                        <p:tav tm="100000">
                                          <p:val>
                                            <p:strVal val="#ppt_y"/>
                                          </p:val>
                                        </p:tav>
                                      </p:tavLst>
                                    </p:anim>
                                    <p:animEffect transition="in" filter="fade">
                                      <p:cBhvr>
                                        <p:cTn id="76" dur="1000"/>
                                        <p:tgtEl>
                                          <p:spTgt spid="1198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0" animBg="1"/>
      <p:bldP spid="119811" grpId="0" build="p"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04800" y="304800"/>
            <a:ext cx="8458200" cy="1219200"/>
          </a:xfrm>
          <a:solidFill>
            <a:srgbClr val="FF00FF"/>
          </a:solidFill>
        </p:spPr>
        <p:txBody>
          <a:bodyPr/>
          <a:lstStyle/>
          <a:p>
            <a:pPr eaLnBrk="1" hangingPunct="1"/>
            <a:r>
              <a:rPr lang="en-US">
                <a:latin typeface="Arial" charset="0"/>
                <a:ea typeface="ヒラギノ角ゴ Pro W3" charset="0"/>
                <a:cs typeface="ヒラギノ角ゴ Pro W3" charset="0"/>
              </a:rPr>
              <a:t>CLASSROOM MANAGEMENT  </a:t>
            </a:r>
          </a:p>
        </p:txBody>
      </p:sp>
      <p:sp>
        <p:nvSpPr>
          <p:cNvPr id="22532" name="Rectangle 4"/>
          <p:cNvSpPr>
            <a:spLocks noGrp="1" noChangeArrowheads="1"/>
          </p:cNvSpPr>
          <p:nvPr>
            <p:ph type="body" sz="half" idx="2"/>
          </p:nvPr>
        </p:nvSpPr>
        <p:spPr>
          <a:xfrm>
            <a:off x="4648200" y="1981200"/>
            <a:ext cx="4114800" cy="4648200"/>
          </a:xfrm>
          <a:solidFill>
            <a:srgbClr val="CCFFFF"/>
          </a:solidFill>
        </p:spPr>
        <p:txBody>
          <a:bodyPr/>
          <a:lstStyle/>
          <a:p>
            <a:pPr eaLnBrk="1" hangingPunct="1">
              <a:buFontTx/>
              <a:buNone/>
            </a:pPr>
            <a:r>
              <a:rPr lang="en-US" sz="2800" i="1" dirty="0" smtClean="0">
                <a:latin typeface="Arial" charset="0"/>
                <a:ea typeface="ヒラギノ角ゴ Pro W3" charset="0"/>
                <a:cs typeface="ヒラギノ角ゴ Pro W3" charset="0"/>
              </a:rPr>
              <a:t>A </a:t>
            </a:r>
            <a:r>
              <a:rPr lang="en-US" sz="2800" i="1" dirty="0">
                <a:latin typeface="Arial" charset="0"/>
                <a:ea typeface="ヒラギノ角ゴ Pro W3" charset="0"/>
                <a:cs typeface="ヒラギノ角ゴ Pro W3" charset="0"/>
              </a:rPr>
              <a:t>smooth-running class</a:t>
            </a:r>
          </a:p>
          <a:p>
            <a:pPr eaLnBrk="1" hangingPunct="1">
              <a:buFontTx/>
              <a:buNone/>
            </a:pPr>
            <a:r>
              <a:rPr lang="en-US" sz="2800" i="1" dirty="0">
                <a:latin typeface="Arial" charset="0"/>
                <a:ea typeface="ヒラギノ角ゴ Pro W3" charset="0"/>
                <a:cs typeface="ヒラギノ角ゴ Pro W3" charset="0"/>
              </a:rPr>
              <a:t>is based on the</a:t>
            </a:r>
          </a:p>
          <a:p>
            <a:pPr eaLnBrk="1" hangingPunct="1">
              <a:buFontTx/>
              <a:buNone/>
            </a:pPr>
            <a:r>
              <a:rPr lang="en-US" sz="2800" i="1" dirty="0">
                <a:latin typeface="Arial" charset="0"/>
                <a:ea typeface="ヒラギノ角ゴ Pro W3" charset="0"/>
                <a:cs typeface="ヒラギノ角ゴ Pro W3" charset="0"/>
              </a:rPr>
              <a:t>teacher</a:t>
            </a:r>
            <a:r>
              <a:rPr lang="ja-JP" altLang="en-US" sz="2800" i="1" dirty="0">
                <a:latin typeface="Arial" charset="0"/>
                <a:ea typeface="ヒラギノ角ゴ Pro W3" charset="0"/>
                <a:cs typeface="ヒラギノ角ゴ Pro W3" charset="0"/>
              </a:rPr>
              <a:t>’</a:t>
            </a:r>
            <a:r>
              <a:rPr lang="en-US" altLang="ja-JP" sz="2800" i="1" dirty="0">
                <a:latin typeface="Arial" charset="0"/>
                <a:ea typeface="ヒラギノ角ゴ Pro W3" charset="0"/>
                <a:cs typeface="ヒラギノ角ゴ Pro W3" charset="0"/>
              </a:rPr>
              <a:t>s ability to teach</a:t>
            </a:r>
          </a:p>
          <a:p>
            <a:pPr eaLnBrk="1" hangingPunct="1">
              <a:buFontTx/>
              <a:buNone/>
            </a:pPr>
            <a:r>
              <a:rPr lang="en-US" sz="2800" i="1" dirty="0">
                <a:latin typeface="Arial" charset="0"/>
                <a:ea typeface="ヒラギノ角ゴ Pro W3" charset="0"/>
                <a:cs typeface="ヒラギノ角ゴ Pro W3" charset="0"/>
              </a:rPr>
              <a:t>procedures</a:t>
            </a:r>
            <a:r>
              <a:rPr lang="en-US" sz="2800" i="1" dirty="0" smtClean="0">
                <a:latin typeface="Arial" charset="0"/>
                <a:ea typeface="ヒラギノ角ゴ Pro W3" charset="0"/>
                <a:cs typeface="ヒラギノ角ゴ Pro W3" charset="0"/>
              </a:rPr>
              <a:t>.</a:t>
            </a:r>
          </a:p>
          <a:p>
            <a:pPr eaLnBrk="1" hangingPunct="1">
              <a:buFontTx/>
              <a:buNone/>
            </a:pPr>
            <a:r>
              <a:rPr lang="en-US" sz="2800" b="1" i="1" dirty="0" smtClean="0">
                <a:latin typeface="Arial" charset="0"/>
                <a:ea typeface="ヒラギノ角ゴ Pro W3" charset="0"/>
                <a:cs typeface="ヒラギノ角ゴ Pro W3" charset="0"/>
              </a:rPr>
              <a:t>(PROCEDIMIENTOS</a:t>
            </a:r>
            <a:r>
              <a:rPr lang="en-US" sz="2800" i="1" dirty="0" smtClean="0">
                <a:latin typeface="Arial" charset="0"/>
                <a:ea typeface="ヒラギノ角ゴ Pro W3" charset="0"/>
                <a:cs typeface="ヒラギノ角ゴ Pro W3" charset="0"/>
              </a:rPr>
              <a:t>)</a:t>
            </a:r>
          </a:p>
          <a:p>
            <a:pPr eaLnBrk="1" hangingPunct="1">
              <a:buFontTx/>
              <a:buNone/>
            </a:pPr>
            <a:endParaRPr lang="en-US" sz="2800" i="1" dirty="0">
              <a:latin typeface="Arial" charset="0"/>
              <a:ea typeface="ヒラギノ角ゴ Pro W3" charset="0"/>
              <a:cs typeface="ヒラギノ角ゴ Pro W3" charset="0"/>
            </a:endParaRPr>
          </a:p>
          <a:p>
            <a:pPr eaLnBrk="1" hangingPunct="1">
              <a:buFontTx/>
              <a:buNone/>
            </a:pPr>
            <a:r>
              <a:rPr lang="en-US" sz="2800" i="1" dirty="0" smtClean="0">
                <a:latin typeface="Arial" charset="0"/>
                <a:ea typeface="ヒラギノ角ゴ Pro W3" charset="0"/>
                <a:cs typeface="ヒラギノ角ゴ Pro W3" charset="0"/>
              </a:rPr>
              <a:t>Procedures regularly</a:t>
            </a:r>
          </a:p>
          <a:p>
            <a:pPr eaLnBrk="1" hangingPunct="1">
              <a:buFontTx/>
              <a:buNone/>
            </a:pPr>
            <a:r>
              <a:rPr lang="en-US" sz="2800" i="1" dirty="0" smtClean="0">
                <a:latin typeface="Arial" charset="0"/>
                <a:ea typeface="ヒラギノ角ゴ Pro W3" charset="0"/>
                <a:cs typeface="ヒラギノ角ゴ Pro W3" charset="0"/>
              </a:rPr>
              <a:t>practiced, become</a:t>
            </a:r>
          </a:p>
          <a:p>
            <a:pPr eaLnBrk="1" hangingPunct="1">
              <a:buFontTx/>
              <a:buNone/>
            </a:pPr>
            <a:r>
              <a:rPr lang="en-US" sz="2800" b="1" i="1" dirty="0" smtClean="0">
                <a:latin typeface="Arial" charset="0"/>
                <a:ea typeface="ヒラギノ角ゴ Pro W3" charset="0"/>
                <a:cs typeface="ヒラギノ角ゴ Pro W3" charset="0"/>
              </a:rPr>
              <a:t>ROUTINES</a:t>
            </a:r>
            <a:r>
              <a:rPr lang="en-US" sz="2800" i="1" dirty="0" smtClean="0">
                <a:latin typeface="Arial" charset="0"/>
                <a:ea typeface="ヒラギノ角ゴ Pro W3" charset="0"/>
                <a:cs typeface="ヒラギノ角ゴ Pro W3" charset="0"/>
              </a:rPr>
              <a:t>. </a:t>
            </a:r>
            <a:endParaRPr lang="en-US" sz="2800" i="1" dirty="0">
              <a:latin typeface="Arial" charset="0"/>
              <a:ea typeface="ヒラギノ角ゴ Pro W3" charset="0"/>
              <a:cs typeface="ヒラギノ角ゴ Pro W3" charset="0"/>
            </a:endParaRPr>
          </a:p>
          <a:p>
            <a:pPr eaLnBrk="1" hangingPunct="1">
              <a:buFontTx/>
              <a:buNone/>
            </a:pPr>
            <a:endParaRPr lang="en-US" sz="2800" i="1" dirty="0">
              <a:latin typeface="Arial" charset="0"/>
              <a:ea typeface="ヒラギノ角ゴ Pro W3" charset="0"/>
              <a:cs typeface="ヒラギノ角ゴ Pro W3" charset="0"/>
            </a:endParaRPr>
          </a:p>
        </p:txBody>
      </p:sp>
      <p:pic>
        <p:nvPicPr>
          <p:cNvPr id="22533" name="Picture 5"/>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304800" y="1985963"/>
            <a:ext cx="3962400" cy="4491037"/>
          </a:xfrm>
        </p:spPr>
      </p:pic>
      <p:sp>
        <p:nvSpPr>
          <p:cNvPr id="22534" name="Rectangle 6"/>
          <p:cNvSpPr>
            <a:spLocks noChangeArrowheads="1"/>
          </p:cNvSpPr>
          <p:nvPr/>
        </p:nvSpPr>
        <p:spPr bwMode="auto">
          <a:xfrm>
            <a:off x="4911725" y="2093913"/>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endParaRPr lang="en-US">
              <a:effectLst>
                <a:outerShdw blurRad="38100" dist="38100" dir="2700000" algn="tl">
                  <a:srgbClr val="FFFFFF"/>
                </a:outerShdw>
              </a:effectLst>
            </a:endParaRPr>
          </a:p>
        </p:txBody>
      </p:sp>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7883797" y="5638800"/>
            <a:ext cx="1267460" cy="1011555"/>
          </a:xfrm>
          <a:prstGeom prst="rect">
            <a:avLst/>
          </a:prstGeom>
          <a:noFill/>
          <a:ln>
            <a:noFill/>
          </a:ln>
          <a:extLst/>
        </p:spPr>
      </p:pic>
    </p:spTree>
  </p:cSld>
  <p:clrMapOvr>
    <a:masterClrMapping/>
  </p:clrMapOvr>
  <p:transition xmlns:p14="http://schemas.microsoft.com/office/powerpoint/2010/main" spd="slow">
    <p:sndAc>
      <p:stSnd>
        <p:snd r:embed="rId2" name="Ooooh"/>
      </p:stSnd>
    </p:sndAc>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22533"/>
                                        </p:tgtEl>
                                        <p:attrNameLst>
                                          <p:attrName>style.visibility</p:attrName>
                                        </p:attrNameLst>
                                      </p:cBhvr>
                                      <p:to>
                                        <p:strVal val="visible"/>
                                      </p:to>
                                    </p:set>
                                    <p:animEffect transition="in" filter="fade">
                                      <p:cBhvr>
                                        <p:cTn id="7" dur="385" decel="100000"/>
                                        <p:tgtEl>
                                          <p:spTgt spid="22533"/>
                                        </p:tgtEl>
                                      </p:cBhvr>
                                    </p:animEffect>
                                    <p:animScale>
                                      <p:cBhvr>
                                        <p:cTn id="8" dur="385" decel="100000"/>
                                        <p:tgtEl>
                                          <p:spTgt spid="22533"/>
                                        </p:tgtEl>
                                      </p:cBhvr>
                                      <p:from x="10000" y="10000"/>
                                      <p:to x="200000" y="450000"/>
                                    </p:animScale>
                                    <p:animScale>
                                      <p:cBhvr>
                                        <p:cTn id="9" dur="615" accel="100000" fill="hold">
                                          <p:stCondLst>
                                            <p:cond delay="385"/>
                                          </p:stCondLst>
                                        </p:cTn>
                                        <p:tgtEl>
                                          <p:spTgt spid="22533"/>
                                        </p:tgtEl>
                                      </p:cBhvr>
                                      <p:from x="200000" y="450000"/>
                                      <p:to x="100000" y="100000"/>
                                    </p:animScale>
                                    <p:set>
                                      <p:cBhvr>
                                        <p:cTn id="10" dur="385" fill="hold"/>
                                        <p:tgtEl>
                                          <p:spTgt spid="22533"/>
                                        </p:tgtEl>
                                        <p:attrNameLst>
                                          <p:attrName>ppt_x</p:attrName>
                                        </p:attrNameLst>
                                      </p:cBhvr>
                                      <p:to>
                                        <p:strVal val="(0.5)"/>
                                      </p:to>
                                    </p:set>
                                    <p:anim from="(0.5)" to="(#ppt_x)" calcmode="lin" valueType="num">
                                      <p:cBhvr>
                                        <p:cTn id="11" dur="615" accel="100000" fill="hold">
                                          <p:stCondLst>
                                            <p:cond delay="385"/>
                                          </p:stCondLst>
                                        </p:cTn>
                                        <p:tgtEl>
                                          <p:spTgt spid="22533"/>
                                        </p:tgtEl>
                                        <p:attrNameLst>
                                          <p:attrName>ppt_x</p:attrName>
                                        </p:attrNameLst>
                                      </p:cBhvr>
                                    </p:anim>
                                    <p:set>
                                      <p:cBhvr>
                                        <p:cTn id="12" dur="385" fill="hold"/>
                                        <p:tgtEl>
                                          <p:spTgt spid="22533"/>
                                        </p:tgtEl>
                                        <p:attrNameLst>
                                          <p:attrName>ppt_y</p:attrName>
                                        </p:attrNameLst>
                                      </p:cBhvr>
                                      <p:to>
                                        <p:strVal val="(#ppt_y+0.4)"/>
                                      </p:to>
                                    </p:set>
                                    <p:anim from="(#ppt_y+0.4)" to="(#ppt_y)" calcmode="lin" valueType="num">
                                      <p:cBhvr>
                                        <p:cTn id="13" dur="615" accel="100000" fill="hold">
                                          <p:stCondLst>
                                            <p:cond delay="385"/>
                                          </p:stCondLst>
                                        </p:cTn>
                                        <p:tgtEl>
                                          <p:spTgt spid="22533"/>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22530"/>
                                        </p:tgtEl>
                                        <p:attrNameLst>
                                          <p:attrName>style.visibility</p:attrName>
                                        </p:attrNameLst>
                                      </p:cBhvr>
                                      <p:to>
                                        <p:strVal val="visible"/>
                                      </p:to>
                                    </p:set>
                                    <p:animEffect transition="in" filter="wipe(down)">
                                      <p:cBhvr>
                                        <p:cTn id="18" dur="145">
                                          <p:stCondLst>
                                            <p:cond delay="0"/>
                                          </p:stCondLst>
                                        </p:cTn>
                                        <p:tgtEl>
                                          <p:spTgt spid="22530"/>
                                        </p:tgtEl>
                                      </p:cBhvr>
                                    </p:animEffect>
                                    <p:anim calcmode="lin" valueType="num">
                                      <p:cBhvr>
                                        <p:cTn id="19" dur="456" tmFilter="0,0; 0.14,0.36; 0.43,0.73; 0.71,0.91; 1.0,1.0">
                                          <p:stCondLst>
                                            <p:cond delay="0"/>
                                          </p:stCondLst>
                                        </p:cTn>
                                        <p:tgtEl>
                                          <p:spTgt spid="22530"/>
                                        </p:tgtEl>
                                        <p:attrNameLst>
                                          <p:attrName>ppt_x</p:attrName>
                                        </p:attrNameLst>
                                      </p:cBhvr>
                                      <p:tavLst>
                                        <p:tav tm="0">
                                          <p:val>
                                            <p:strVal val="#ppt_x-0.25"/>
                                          </p:val>
                                        </p:tav>
                                        <p:tav tm="100000">
                                          <p:val>
                                            <p:strVal val="#ppt_x"/>
                                          </p:val>
                                        </p:tav>
                                      </p:tavLst>
                                    </p:anim>
                                    <p:anim calcmode="lin" valueType="num">
                                      <p:cBhvr>
                                        <p:cTn id="20" dur="166" tmFilter="0.0,0.0; 0.25,0.07; 0.50,0.2; 0.75,0.467; 1.0,1.0">
                                          <p:stCondLst>
                                            <p:cond delay="0"/>
                                          </p:stCondLst>
                                        </p:cTn>
                                        <p:tgtEl>
                                          <p:spTgt spid="22530"/>
                                        </p:tgtEl>
                                        <p:attrNameLst>
                                          <p:attrName>ppt_y</p:attrName>
                                        </p:attrNameLst>
                                      </p:cBhvr>
                                      <p:tavLst>
                                        <p:tav tm="0" fmla="#ppt_y-sin(pi*$)/3">
                                          <p:val>
                                            <p:fltVal val="0.5"/>
                                          </p:val>
                                        </p:tav>
                                        <p:tav tm="100000">
                                          <p:val>
                                            <p:fltVal val="1"/>
                                          </p:val>
                                        </p:tav>
                                      </p:tavLst>
                                    </p:anim>
                                    <p:anim calcmode="lin" valueType="num">
                                      <p:cBhvr>
                                        <p:cTn id="21" dur="166" tmFilter="0, 0; 0.125,0.2665; 0.25,0.4; 0.375,0.465; 0.5,0.5;  0.625,0.535; 0.75,0.6; 0.875,0.7335; 1,1">
                                          <p:stCondLst>
                                            <p:cond delay="166"/>
                                          </p:stCondLst>
                                        </p:cTn>
                                        <p:tgtEl>
                                          <p:spTgt spid="22530"/>
                                        </p:tgtEl>
                                        <p:attrNameLst>
                                          <p:attrName>ppt_y</p:attrName>
                                        </p:attrNameLst>
                                      </p:cBhvr>
                                      <p:tavLst>
                                        <p:tav tm="0" fmla="#ppt_y-sin(pi*$)/9">
                                          <p:val>
                                            <p:fltVal val="0"/>
                                          </p:val>
                                        </p:tav>
                                        <p:tav tm="100000">
                                          <p:val>
                                            <p:fltVal val="1"/>
                                          </p:val>
                                        </p:tav>
                                      </p:tavLst>
                                    </p:anim>
                                    <p:anim calcmode="lin" valueType="num">
                                      <p:cBhvr>
                                        <p:cTn id="22" dur="83" tmFilter="0, 0; 0.125,0.2665; 0.25,0.4; 0.375,0.465; 0.5,0.5;  0.625,0.535; 0.75,0.6; 0.875,0.7335; 1,1">
                                          <p:stCondLst>
                                            <p:cond delay="331"/>
                                          </p:stCondLst>
                                        </p:cTn>
                                        <p:tgtEl>
                                          <p:spTgt spid="22530"/>
                                        </p:tgtEl>
                                        <p:attrNameLst>
                                          <p:attrName>ppt_y</p:attrName>
                                        </p:attrNameLst>
                                      </p:cBhvr>
                                      <p:tavLst>
                                        <p:tav tm="0" fmla="#ppt_y-sin(pi*$)/27">
                                          <p:val>
                                            <p:fltVal val="0"/>
                                          </p:val>
                                        </p:tav>
                                        <p:tav tm="100000">
                                          <p:val>
                                            <p:fltVal val="1"/>
                                          </p:val>
                                        </p:tav>
                                      </p:tavLst>
                                    </p:anim>
                                    <p:anim calcmode="lin" valueType="num">
                                      <p:cBhvr>
                                        <p:cTn id="23" dur="41" tmFilter="0, 0; 0.125,0.2665; 0.25,0.4; 0.375,0.465; 0.5,0.5;  0.625,0.535; 0.75,0.6; 0.875,0.7335; 1,1">
                                          <p:stCondLst>
                                            <p:cond delay="414"/>
                                          </p:stCondLst>
                                        </p:cTn>
                                        <p:tgtEl>
                                          <p:spTgt spid="22530"/>
                                        </p:tgtEl>
                                        <p:attrNameLst>
                                          <p:attrName>ppt_y</p:attrName>
                                        </p:attrNameLst>
                                      </p:cBhvr>
                                      <p:tavLst>
                                        <p:tav tm="0" fmla="#ppt_y-sin(pi*$)/81">
                                          <p:val>
                                            <p:fltVal val="0"/>
                                          </p:val>
                                        </p:tav>
                                        <p:tav tm="100000">
                                          <p:val>
                                            <p:fltVal val="1"/>
                                          </p:val>
                                        </p:tav>
                                      </p:tavLst>
                                    </p:anim>
                                    <p:animScale>
                                      <p:cBhvr>
                                        <p:cTn id="24" dur="7">
                                          <p:stCondLst>
                                            <p:cond delay="163"/>
                                          </p:stCondLst>
                                        </p:cTn>
                                        <p:tgtEl>
                                          <p:spTgt spid="22530"/>
                                        </p:tgtEl>
                                      </p:cBhvr>
                                      <p:to x="100000" y="60000"/>
                                    </p:animScale>
                                    <p:animScale>
                                      <p:cBhvr>
                                        <p:cTn id="25" dur="42" decel="50000">
                                          <p:stCondLst>
                                            <p:cond delay="169"/>
                                          </p:stCondLst>
                                        </p:cTn>
                                        <p:tgtEl>
                                          <p:spTgt spid="22530"/>
                                        </p:tgtEl>
                                      </p:cBhvr>
                                      <p:to x="100000" y="100000"/>
                                    </p:animScale>
                                    <p:animScale>
                                      <p:cBhvr>
                                        <p:cTn id="26" dur="7">
                                          <p:stCondLst>
                                            <p:cond delay="328"/>
                                          </p:stCondLst>
                                        </p:cTn>
                                        <p:tgtEl>
                                          <p:spTgt spid="22530"/>
                                        </p:tgtEl>
                                      </p:cBhvr>
                                      <p:to x="100000" y="80000"/>
                                    </p:animScale>
                                    <p:animScale>
                                      <p:cBhvr>
                                        <p:cTn id="27" dur="42" decel="50000">
                                          <p:stCondLst>
                                            <p:cond delay="335"/>
                                          </p:stCondLst>
                                        </p:cTn>
                                        <p:tgtEl>
                                          <p:spTgt spid="22530"/>
                                        </p:tgtEl>
                                      </p:cBhvr>
                                      <p:to x="100000" y="100000"/>
                                    </p:animScale>
                                    <p:animScale>
                                      <p:cBhvr>
                                        <p:cTn id="28" dur="7">
                                          <p:stCondLst>
                                            <p:cond delay="411"/>
                                          </p:stCondLst>
                                        </p:cTn>
                                        <p:tgtEl>
                                          <p:spTgt spid="22530"/>
                                        </p:tgtEl>
                                      </p:cBhvr>
                                      <p:to x="100000" y="90000"/>
                                    </p:animScale>
                                    <p:animScale>
                                      <p:cBhvr>
                                        <p:cTn id="29" dur="42" decel="50000">
                                          <p:stCondLst>
                                            <p:cond delay="417"/>
                                          </p:stCondLst>
                                        </p:cTn>
                                        <p:tgtEl>
                                          <p:spTgt spid="22530"/>
                                        </p:tgtEl>
                                      </p:cBhvr>
                                      <p:to x="100000" y="100000"/>
                                    </p:animScale>
                                    <p:animScale>
                                      <p:cBhvr>
                                        <p:cTn id="30" dur="7">
                                          <p:stCondLst>
                                            <p:cond delay="452"/>
                                          </p:stCondLst>
                                        </p:cTn>
                                        <p:tgtEl>
                                          <p:spTgt spid="22530"/>
                                        </p:tgtEl>
                                      </p:cBhvr>
                                      <p:to x="100000" y="95000"/>
                                    </p:animScale>
                                    <p:animScale>
                                      <p:cBhvr>
                                        <p:cTn id="31" dur="42" decel="50000">
                                          <p:stCondLst>
                                            <p:cond delay="459"/>
                                          </p:stCondLst>
                                        </p:cTn>
                                        <p:tgtEl>
                                          <p:spTgt spid="22530"/>
                                        </p:tgtEl>
                                      </p:cBhvr>
                                      <p:to x="100000" y="100000"/>
                                    </p:animScale>
                                  </p:childTnLst>
                                </p:cTn>
                              </p:par>
                            </p:childTnLst>
                          </p:cTn>
                        </p:par>
                      </p:childTnLst>
                    </p:cTn>
                  </p:par>
                  <p:par>
                    <p:cTn id="32" fill="hold" nodeType="clickPar">
                      <p:stCondLst>
                        <p:cond delay="indefinite"/>
                      </p:stCondLst>
                      <p:childTnLst>
                        <p:par>
                          <p:cTn id="33" fill="hold" nodeType="withGroup">
                            <p:stCondLst>
                              <p:cond delay="0"/>
                            </p:stCondLst>
                            <p:childTnLst>
                              <p:par>
                                <p:cTn id="34" presetID="48" presetClass="entr" presetSubtype="0" accel="50000" fill="hold" grpId="0" nodeType="clickEffect">
                                  <p:stCondLst>
                                    <p:cond delay="0"/>
                                  </p:stCondLst>
                                  <p:childTnLst>
                                    <p:set>
                                      <p:cBhvr>
                                        <p:cTn id="35" dur="1" fill="hold">
                                          <p:stCondLst>
                                            <p:cond delay="0"/>
                                          </p:stCondLst>
                                        </p:cTn>
                                        <p:tgtEl>
                                          <p:spTgt spid="22532">
                                            <p:bg/>
                                          </p:spTgt>
                                        </p:tgtEl>
                                        <p:attrNameLst>
                                          <p:attrName>style.visibility</p:attrName>
                                        </p:attrNameLst>
                                      </p:cBhvr>
                                      <p:to>
                                        <p:strVal val="visible"/>
                                      </p:to>
                                    </p:set>
                                    <p:anim calcmode="lin" valueType="num">
                                      <p:cBhvr>
                                        <p:cTn id="36" dur="1000" fill="hold"/>
                                        <p:tgtEl>
                                          <p:spTgt spid="22532">
                                            <p:bg/>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7" dur="1000" fill="hold"/>
                                        <p:tgtEl>
                                          <p:spTgt spid="22532">
                                            <p:bg/>
                                          </p:spTgt>
                                        </p:tgtEl>
                                        <p:attrNameLst>
                                          <p:attrName>ppt_x</p:attrName>
                                        </p:attrNameLst>
                                      </p:cBhvr>
                                      <p:tavLst>
                                        <p:tav tm="0">
                                          <p:val>
                                            <p:fltVal val="-1"/>
                                          </p:val>
                                        </p:tav>
                                        <p:tav tm="50000">
                                          <p:val>
                                            <p:fltVal val="0.95"/>
                                          </p:val>
                                        </p:tav>
                                        <p:tav tm="100000">
                                          <p:val>
                                            <p:strVal val="#ppt_x"/>
                                          </p:val>
                                        </p:tav>
                                      </p:tavLst>
                                    </p:anim>
                                    <p:anim calcmode="lin" valueType="num">
                                      <p:cBhvr>
                                        <p:cTn id="38" dur="1000" fill="hold"/>
                                        <p:tgtEl>
                                          <p:spTgt spid="22532">
                                            <p:bg/>
                                          </p:spTgt>
                                        </p:tgtEl>
                                        <p:attrNameLst>
                                          <p:attrName>ppt_y</p:attrName>
                                        </p:attrNameLst>
                                      </p:cBhvr>
                                      <p:tavLst>
                                        <p:tav tm="0">
                                          <p:val>
                                            <p:strVal val="#ppt_y"/>
                                          </p:val>
                                        </p:tav>
                                        <p:tav tm="100000">
                                          <p:val>
                                            <p:strVal val="#ppt_y"/>
                                          </p:val>
                                        </p:tav>
                                      </p:tavLst>
                                    </p:anim>
                                    <p:animEffect transition="in" filter="fade">
                                      <p:cBhvr>
                                        <p:cTn id="39" dur="1000"/>
                                        <p:tgtEl>
                                          <p:spTgt spid="22532">
                                            <p:bg/>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8" presetClass="entr" presetSubtype="0" accel="50000" fill="hold" grpId="0" nodeType="clickEffect">
                                  <p:stCondLst>
                                    <p:cond delay="0"/>
                                  </p:stCondLst>
                                  <p:childTnLst>
                                    <p:set>
                                      <p:cBhvr>
                                        <p:cTn id="43" dur="1" fill="hold">
                                          <p:stCondLst>
                                            <p:cond delay="0"/>
                                          </p:stCondLst>
                                        </p:cTn>
                                        <p:tgtEl>
                                          <p:spTgt spid="22532">
                                            <p:txEl>
                                              <p:pRg st="0" end="0"/>
                                            </p:txEl>
                                          </p:spTgt>
                                        </p:tgtEl>
                                        <p:attrNameLst>
                                          <p:attrName>style.visibility</p:attrName>
                                        </p:attrNameLst>
                                      </p:cBhvr>
                                      <p:to>
                                        <p:strVal val="visible"/>
                                      </p:to>
                                    </p:set>
                                    <p:anim calcmode="lin" valueType="num">
                                      <p:cBhvr>
                                        <p:cTn id="44" dur="1000" fill="hold"/>
                                        <p:tgtEl>
                                          <p:spTgt spid="22532">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5" dur="1000" fill="hold"/>
                                        <p:tgtEl>
                                          <p:spTgt spid="22532">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46" dur="1000" fill="hold"/>
                                        <p:tgtEl>
                                          <p:spTgt spid="22532">
                                            <p:txEl>
                                              <p:pRg st="0" end="0"/>
                                            </p:txEl>
                                          </p:spTgt>
                                        </p:tgtEl>
                                        <p:attrNameLst>
                                          <p:attrName>ppt_y</p:attrName>
                                        </p:attrNameLst>
                                      </p:cBhvr>
                                      <p:tavLst>
                                        <p:tav tm="0">
                                          <p:val>
                                            <p:strVal val="#ppt_y"/>
                                          </p:val>
                                        </p:tav>
                                        <p:tav tm="100000">
                                          <p:val>
                                            <p:strVal val="#ppt_y"/>
                                          </p:val>
                                        </p:tav>
                                      </p:tavLst>
                                    </p:anim>
                                    <p:animEffect transition="in" filter="fade">
                                      <p:cBhvr>
                                        <p:cTn id="47" dur="1000"/>
                                        <p:tgtEl>
                                          <p:spTgt spid="22532">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8" presetClass="entr" presetSubtype="0" accel="50000" fill="hold" grpId="0" nodeType="clickEffect">
                                  <p:stCondLst>
                                    <p:cond delay="0"/>
                                  </p:stCondLst>
                                  <p:childTnLst>
                                    <p:set>
                                      <p:cBhvr>
                                        <p:cTn id="51" dur="1" fill="hold">
                                          <p:stCondLst>
                                            <p:cond delay="0"/>
                                          </p:stCondLst>
                                        </p:cTn>
                                        <p:tgtEl>
                                          <p:spTgt spid="22532">
                                            <p:txEl>
                                              <p:pRg st="1" end="1"/>
                                            </p:txEl>
                                          </p:spTgt>
                                        </p:tgtEl>
                                        <p:attrNameLst>
                                          <p:attrName>style.visibility</p:attrName>
                                        </p:attrNameLst>
                                      </p:cBhvr>
                                      <p:to>
                                        <p:strVal val="visible"/>
                                      </p:to>
                                    </p:set>
                                    <p:anim calcmode="lin" valueType="num">
                                      <p:cBhvr>
                                        <p:cTn id="52" dur="1000" fill="hold"/>
                                        <p:tgtEl>
                                          <p:spTgt spid="22532">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53" dur="1000" fill="hold"/>
                                        <p:tgtEl>
                                          <p:spTgt spid="22532">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54" dur="1000" fill="hold"/>
                                        <p:tgtEl>
                                          <p:spTgt spid="22532">
                                            <p:txEl>
                                              <p:pRg st="1" end="1"/>
                                            </p:txEl>
                                          </p:spTgt>
                                        </p:tgtEl>
                                        <p:attrNameLst>
                                          <p:attrName>ppt_y</p:attrName>
                                        </p:attrNameLst>
                                      </p:cBhvr>
                                      <p:tavLst>
                                        <p:tav tm="0">
                                          <p:val>
                                            <p:strVal val="#ppt_y"/>
                                          </p:val>
                                        </p:tav>
                                        <p:tav tm="100000">
                                          <p:val>
                                            <p:strVal val="#ppt_y"/>
                                          </p:val>
                                        </p:tav>
                                      </p:tavLst>
                                    </p:anim>
                                    <p:animEffect transition="in" filter="fade">
                                      <p:cBhvr>
                                        <p:cTn id="55" dur="1000"/>
                                        <p:tgtEl>
                                          <p:spTgt spid="22532">
                                            <p:txEl>
                                              <p:pRg st="1" end="1"/>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8" presetClass="entr" presetSubtype="0" accel="50000" fill="hold" grpId="0" nodeType="clickEffect">
                                  <p:stCondLst>
                                    <p:cond delay="0"/>
                                  </p:stCondLst>
                                  <p:childTnLst>
                                    <p:set>
                                      <p:cBhvr>
                                        <p:cTn id="59" dur="1" fill="hold">
                                          <p:stCondLst>
                                            <p:cond delay="0"/>
                                          </p:stCondLst>
                                        </p:cTn>
                                        <p:tgtEl>
                                          <p:spTgt spid="22532">
                                            <p:txEl>
                                              <p:pRg st="2" end="2"/>
                                            </p:txEl>
                                          </p:spTgt>
                                        </p:tgtEl>
                                        <p:attrNameLst>
                                          <p:attrName>style.visibility</p:attrName>
                                        </p:attrNameLst>
                                      </p:cBhvr>
                                      <p:to>
                                        <p:strVal val="visible"/>
                                      </p:to>
                                    </p:set>
                                    <p:anim calcmode="lin" valueType="num">
                                      <p:cBhvr>
                                        <p:cTn id="60" dur="1000" fill="hold"/>
                                        <p:tgtEl>
                                          <p:spTgt spid="22532">
                                            <p:txEl>
                                              <p:pRg st="2" end="2"/>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61" dur="1000" fill="hold"/>
                                        <p:tgtEl>
                                          <p:spTgt spid="22532">
                                            <p:txEl>
                                              <p:pRg st="2" end="2"/>
                                            </p:txEl>
                                          </p:spTgt>
                                        </p:tgtEl>
                                        <p:attrNameLst>
                                          <p:attrName>ppt_x</p:attrName>
                                        </p:attrNameLst>
                                      </p:cBhvr>
                                      <p:tavLst>
                                        <p:tav tm="0">
                                          <p:val>
                                            <p:fltVal val="-1"/>
                                          </p:val>
                                        </p:tav>
                                        <p:tav tm="50000">
                                          <p:val>
                                            <p:fltVal val="0.95"/>
                                          </p:val>
                                        </p:tav>
                                        <p:tav tm="100000">
                                          <p:val>
                                            <p:strVal val="#ppt_x"/>
                                          </p:val>
                                        </p:tav>
                                      </p:tavLst>
                                    </p:anim>
                                    <p:anim calcmode="lin" valueType="num">
                                      <p:cBhvr>
                                        <p:cTn id="62" dur="1000" fill="hold"/>
                                        <p:tgtEl>
                                          <p:spTgt spid="22532">
                                            <p:txEl>
                                              <p:pRg st="2" end="2"/>
                                            </p:txEl>
                                          </p:spTgt>
                                        </p:tgtEl>
                                        <p:attrNameLst>
                                          <p:attrName>ppt_y</p:attrName>
                                        </p:attrNameLst>
                                      </p:cBhvr>
                                      <p:tavLst>
                                        <p:tav tm="0">
                                          <p:val>
                                            <p:strVal val="#ppt_y"/>
                                          </p:val>
                                        </p:tav>
                                        <p:tav tm="100000">
                                          <p:val>
                                            <p:strVal val="#ppt_y"/>
                                          </p:val>
                                        </p:tav>
                                      </p:tavLst>
                                    </p:anim>
                                    <p:animEffect transition="in" filter="fade">
                                      <p:cBhvr>
                                        <p:cTn id="63" dur="1000"/>
                                        <p:tgtEl>
                                          <p:spTgt spid="22532">
                                            <p:txEl>
                                              <p:pRg st="2" end="2"/>
                                            </p:txEl>
                                          </p:spTgt>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48" presetClass="entr" presetSubtype="0" accel="50000" fill="hold" grpId="0" nodeType="clickEffect">
                                  <p:stCondLst>
                                    <p:cond delay="0"/>
                                  </p:stCondLst>
                                  <p:childTnLst>
                                    <p:set>
                                      <p:cBhvr>
                                        <p:cTn id="67" dur="1" fill="hold">
                                          <p:stCondLst>
                                            <p:cond delay="0"/>
                                          </p:stCondLst>
                                        </p:cTn>
                                        <p:tgtEl>
                                          <p:spTgt spid="22532">
                                            <p:txEl>
                                              <p:pRg st="3" end="3"/>
                                            </p:txEl>
                                          </p:spTgt>
                                        </p:tgtEl>
                                        <p:attrNameLst>
                                          <p:attrName>style.visibility</p:attrName>
                                        </p:attrNameLst>
                                      </p:cBhvr>
                                      <p:to>
                                        <p:strVal val="visible"/>
                                      </p:to>
                                    </p:set>
                                    <p:anim calcmode="lin" valueType="num">
                                      <p:cBhvr>
                                        <p:cTn id="68" dur="1000" fill="hold"/>
                                        <p:tgtEl>
                                          <p:spTgt spid="22532">
                                            <p:txEl>
                                              <p:pRg st="3" end="3"/>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69" dur="1000" fill="hold"/>
                                        <p:tgtEl>
                                          <p:spTgt spid="22532">
                                            <p:txEl>
                                              <p:pRg st="3" end="3"/>
                                            </p:txEl>
                                          </p:spTgt>
                                        </p:tgtEl>
                                        <p:attrNameLst>
                                          <p:attrName>ppt_x</p:attrName>
                                        </p:attrNameLst>
                                      </p:cBhvr>
                                      <p:tavLst>
                                        <p:tav tm="0">
                                          <p:val>
                                            <p:fltVal val="-1"/>
                                          </p:val>
                                        </p:tav>
                                        <p:tav tm="50000">
                                          <p:val>
                                            <p:fltVal val="0.95"/>
                                          </p:val>
                                        </p:tav>
                                        <p:tav tm="100000">
                                          <p:val>
                                            <p:strVal val="#ppt_x"/>
                                          </p:val>
                                        </p:tav>
                                      </p:tavLst>
                                    </p:anim>
                                    <p:anim calcmode="lin" valueType="num">
                                      <p:cBhvr>
                                        <p:cTn id="70" dur="1000" fill="hold"/>
                                        <p:tgtEl>
                                          <p:spTgt spid="22532">
                                            <p:txEl>
                                              <p:pRg st="3" end="3"/>
                                            </p:txEl>
                                          </p:spTgt>
                                        </p:tgtEl>
                                        <p:attrNameLst>
                                          <p:attrName>ppt_y</p:attrName>
                                        </p:attrNameLst>
                                      </p:cBhvr>
                                      <p:tavLst>
                                        <p:tav tm="0">
                                          <p:val>
                                            <p:strVal val="#ppt_y"/>
                                          </p:val>
                                        </p:tav>
                                        <p:tav tm="100000">
                                          <p:val>
                                            <p:strVal val="#ppt_y"/>
                                          </p:val>
                                        </p:tav>
                                      </p:tavLst>
                                    </p:anim>
                                    <p:animEffect transition="in" filter="fade">
                                      <p:cBhvr>
                                        <p:cTn id="71" dur="1000"/>
                                        <p:tgtEl>
                                          <p:spTgt spid="22532">
                                            <p:txEl>
                                              <p:pRg st="3" end="3"/>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48" presetClass="entr" presetSubtype="0" accel="50000" fill="hold" grpId="0" nodeType="clickEffect">
                                  <p:stCondLst>
                                    <p:cond delay="0"/>
                                  </p:stCondLst>
                                  <p:childTnLst>
                                    <p:set>
                                      <p:cBhvr>
                                        <p:cTn id="75" dur="1" fill="hold">
                                          <p:stCondLst>
                                            <p:cond delay="0"/>
                                          </p:stCondLst>
                                        </p:cTn>
                                        <p:tgtEl>
                                          <p:spTgt spid="22532">
                                            <p:txEl>
                                              <p:pRg st="4" end="4"/>
                                            </p:txEl>
                                          </p:spTgt>
                                        </p:tgtEl>
                                        <p:attrNameLst>
                                          <p:attrName>style.visibility</p:attrName>
                                        </p:attrNameLst>
                                      </p:cBhvr>
                                      <p:to>
                                        <p:strVal val="visible"/>
                                      </p:to>
                                    </p:set>
                                    <p:anim calcmode="lin" valueType="num">
                                      <p:cBhvr>
                                        <p:cTn id="76" dur="1000" fill="hold"/>
                                        <p:tgtEl>
                                          <p:spTgt spid="22532">
                                            <p:txEl>
                                              <p:pRg st="4" end="4"/>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77" dur="1000" fill="hold"/>
                                        <p:tgtEl>
                                          <p:spTgt spid="22532">
                                            <p:txEl>
                                              <p:pRg st="4" end="4"/>
                                            </p:txEl>
                                          </p:spTgt>
                                        </p:tgtEl>
                                        <p:attrNameLst>
                                          <p:attrName>ppt_x</p:attrName>
                                        </p:attrNameLst>
                                      </p:cBhvr>
                                      <p:tavLst>
                                        <p:tav tm="0">
                                          <p:val>
                                            <p:fltVal val="-1"/>
                                          </p:val>
                                        </p:tav>
                                        <p:tav tm="50000">
                                          <p:val>
                                            <p:fltVal val="0.95"/>
                                          </p:val>
                                        </p:tav>
                                        <p:tav tm="100000">
                                          <p:val>
                                            <p:strVal val="#ppt_x"/>
                                          </p:val>
                                        </p:tav>
                                      </p:tavLst>
                                    </p:anim>
                                    <p:anim calcmode="lin" valueType="num">
                                      <p:cBhvr>
                                        <p:cTn id="78" dur="1000" fill="hold"/>
                                        <p:tgtEl>
                                          <p:spTgt spid="22532">
                                            <p:txEl>
                                              <p:pRg st="4" end="4"/>
                                            </p:txEl>
                                          </p:spTgt>
                                        </p:tgtEl>
                                        <p:attrNameLst>
                                          <p:attrName>ppt_y</p:attrName>
                                        </p:attrNameLst>
                                      </p:cBhvr>
                                      <p:tavLst>
                                        <p:tav tm="0">
                                          <p:val>
                                            <p:strVal val="#ppt_y"/>
                                          </p:val>
                                        </p:tav>
                                        <p:tav tm="100000">
                                          <p:val>
                                            <p:strVal val="#ppt_y"/>
                                          </p:val>
                                        </p:tav>
                                      </p:tavLst>
                                    </p:anim>
                                    <p:animEffect transition="in" filter="fade">
                                      <p:cBhvr>
                                        <p:cTn id="79" dur="1000"/>
                                        <p:tgtEl>
                                          <p:spTgt spid="22532">
                                            <p:txEl>
                                              <p:pRg st="4" end="4"/>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48" presetClass="entr" presetSubtype="0" accel="50000" fill="hold" grpId="0" nodeType="clickEffect">
                                  <p:stCondLst>
                                    <p:cond delay="0"/>
                                  </p:stCondLst>
                                  <p:childTnLst>
                                    <p:set>
                                      <p:cBhvr>
                                        <p:cTn id="83" dur="1" fill="hold">
                                          <p:stCondLst>
                                            <p:cond delay="0"/>
                                          </p:stCondLst>
                                        </p:cTn>
                                        <p:tgtEl>
                                          <p:spTgt spid="22532">
                                            <p:txEl>
                                              <p:pRg st="6" end="6"/>
                                            </p:txEl>
                                          </p:spTgt>
                                        </p:tgtEl>
                                        <p:attrNameLst>
                                          <p:attrName>style.visibility</p:attrName>
                                        </p:attrNameLst>
                                      </p:cBhvr>
                                      <p:to>
                                        <p:strVal val="visible"/>
                                      </p:to>
                                    </p:set>
                                    <p:anim calcmode="lin" valueType="num">
                                      <p:cBhvr>
                                        <p:cTn id="84" dur="1000" fill="hold"/>
                                        <p:tgtEl>
                                          <p:spTgt spid="22532">
                                            <p:txEl>
                                              <p:pRg st="6" end="6"/>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5" dur="1000" fill="hold"/>
                                        <p:tgtEl>
                                          <p:spTgt spid="22532">
                                            <p:txEl>
                                              <p:pRg st="6" end="6"/>
                                            </p:txEl>
                                          </p:spTgt>
                                        </p:tgtEl>
                                        <p:attrNameLst>
                                          <p:attrName>ppt_x</p:attrName>
                                        </p:attrNameLst>
                                      </p:cBhvr>
                                      <p:tavLst>
                                        <p:tav tm="0">
                                          <p:val>
                                            <p:fltVal val="-1"/>
                                          </p:val>
                                        </p:tav>
                                        <p:tav tm="50000">
                                          <p:val>
                                            <p:fltVal val="0.95"/>
                                          </p:val>
                                        </p:tav>
                                        <p:tav tm="100000">
                                          <p:val>
                                            <p:strVal val="#ppt_x"/>
                                          </p:val>
                                        </p:tav>
                                      </p:tavLst>
                                    </p:anim>
                                    <p:anim calcmode="lin" valueType="num">
                                      <p:cBhvr>
                                        <p:cTn id="86" dur="1000" fill="hold"/>
                                        <p:tgtEl>
                                          <p:spTgt spid="22532">
                                            <p:txEl>
                                              <p:pRg st="6" end="6"/>
                                            </p:txEl>
                                          </p:spTgt>
                                        </p:tgtEl>
                                        <p:attrNameLst>
                                          <p:attrName>ppt_y</p:attrName>
                                        </p:attrNameLst>
                                      </p:cBhvr>
                                      <p:tavLst>
                                        <p:tav tm="0">
                                          <p:val>
                                            <p:strVal val="#ppt_y"/>
                                          </p:val>
                                        </p:tav>
                                        <p:tav tm="100000">
                                          <p:val>
                                            <p:strVal val="#ppt_y"/>
                                          </p:val>
                                        </p:tav>
                                      </p:tavLst>
                                    </p:anim>
                                    <p:animEffect transition="in" filter="fade">
                                      <p:cBhvr>
                                        <p:cTn id="87" dur="1000"/>
                                        <p:tgtEl>
                                          <p:spTgt spid="22532">
                                            <p:txEl>
                                              <p:pRg st="6" end="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48" presetClass="entr" presetSubtype="0" accel="50000" fill="hold" grpId="0" nodeType="clickEffect">
                                  <p:stCondLst>
                                    <p:cond delay="0"/>
                                  </p:stCondLst>
                                  <p:childTnLst>
                                    <p:set>
                                      <p:cBhvr>
                                        <p:cTn id="91" dur="1" fill="hold">
                                          <p:stCondLst>
                                            <p:cond delay="0"/>
                                          </p:stCondLst>
                                        </p:cTn>
                                        <p:tgtEl>
                                          <p:spTgt spid="22532">
                                            <p:txEl>
                                              <p:pRg st="7" end="7"/>
                                            </p:txEl>
                                          </p:spTgt>
                                        </p:tgtEl>
                                        <p:attrNameLst>
                                          <p:attrName>style.visibility</p:attrName>
                                        </p:attrNameLst>
                                      </p:cBhvr>
                                      <p:to>
                                        <p:strVal val="visible"/>
                                      </p:to>
                                    </p:set>
                                    <p:anim calcmode="lin" valueType="num">
                                      <p:cBhvr>
                                        <p:cTn id="92" dur="1000" fill="hold"/>
                                        <p:tgtEl>
                                          <p:spTgt spid="22532">
                                            <p:txEl>
                                              <p:pRg st="7" end="7"/>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93" dur="1000" fill="hold"/>
                                        <p:tgtEl>
                                          <p:spTgt spid="22532">
                                            <p:txEl>
                                              <p:pRg st="7" end="7"/>
                                            </p:txEl>
                                          </p:spTgt>
                                        </p:tgtEl>
                                        <p:attrNameLst>
                                          <p:attrName>ppt_x</p:attrName>
                                        </p:attrNameLst>
                                      </p:cBhvr>
                                      <p:tavLst>
                                        <p:tav tm="0">
                                          <p:val>
                                            <p:fltVal val="-1"/>
                                          </p:val>
                                        </p:tav>
                                        <p:tav tm="50000">
                                          <p:val>
                                            <p:fltVal val="0.95"/>
                                          </p:val>
                                        </p:tav>
                                        <p:tav tm="100000">
                                          <p:val>
                                            <p:strVal val="#ppt_x"/>
                                          </p:val>
                                        </p:tav>
                                      </p:tavLst>
                                    </p:anim>
                                    <p:anim calcmode="lin" valueType="num">
                                      <p:cBhvr>
                                        <p:cTn id="94" dur="1000" fill="hold"/>
                                        <p:tgtEl>
                                          <p:spTgt spid="22532">
                                            <p:txEl>
                                              <p:pRg st="7" end="7"/>
                                            </p:txEl>
                                          </p:spTgt>
                                        </p:tgtEl>
                                        <p:attrNameLst>
                                          <p:attrName>ppt_y</p:attrName>
                                        </p:attrNameLst>
                                      </p:cBhvr>
                                      <p:tavLst>
                                        <p:tav tm="0">
                                          <p:val>
                                            <p:strVal val="#ppt_y"/>
                                          </p:val>
                                        </p:tav>
                                        <p:tav tm="100000">
                                          <p:val>
                                            <p:strVal val="#ppt_y"/>
                                          </p:val>
                                        </p:tav>
                                      </p:tavLst>
                                    </p:anim>
                                    <p:animEffect transition="in" filter="fade">
                                      <p:cBhvr>
                                        <p:cTn id="95" dur="1000"/>
                                        <p:tgtEl>
                                          <p:spTgt spid="22532">
                                            <p:txEl>
                                              <p:pRg st="7" end="7"/>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48" presetClass="entr" presetSubtype="0" accel="50000" fill="hold" grpId="0" nodeType="clickEffect">
                                  <p:stCondLst>
                                    <p:cond delay="0"/>
                                  </p:stCondLst>
                                  <p:childTnLst>
                                    <p:set>
                                      <p:cBhvr>
                                        <p:cTn id="99" dur="1" fill="hold">
                                          <p:stCondLst>
                                            <p:cond delay="0"/>
                                          </p:stCondLst>
                                        </p:cTn>
                                        <p:tgtEl>
                                          <p:spTgt spid="22532">
                                            <p:txEl>
                                              <p:pRg st="8" end="8"/>
                                            </p:txEl>
                                          </p:spTgt>
                                        </p:tgtEl>
                                        <p:attrNameLst>
                                          <p:attrName>style.visibility</p:attrName>
                                        </p:attrNameLst>
                                      </p:cBhvr>
                                      <p:to>
                                        <p:strVal val="visible"/>
                                      </p:to>
                                    </p:set>
                                    <p:anim calcmode="lin" valueType="num">
                                      <p:cBhvr>
                                        <p:cTn id="100" dur="1000" fill="hold"/>
                                        <p:tgtEl>
                                          <p:spTgt spid="22532">
                                            <p:txEl>
                                              <p:pRg st="8" end="8"/>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01" dur="1000" fill="hold"/>
                                        <p:tgtEl>
                                          <p:spTgt spid="22532">
                                            <p:txEl>
                                              <p:pRg st="8" end="8"/>
                                            </p:txEl>
                                          </p:spTgt>
                                        </p:tgtEl>
                                        <p:attrNameLst>
                                          <p:attrName>ppt_x</p:attrName>
                                        </p:attrNameLst>
                                      </p:cBhvr>
                                      <p:tavLst>
                                        <p:tav tm="0">
                                          <p:val>
                                            <p:fltVal val="-1"/>
                                          </p:val>
                                        </p:tav>
                                        <p:tav tm="50000">
                                          <p:val>
                                            <p:fltVal val="0.95"/>
                                          </p:val>
                                        </p:tav>
                                        <p:tav tm="100000">
                                          <p:val>
                                            <p:strVal val="#ppt_x"/>
                                          </p:val>
                                        </p:tav>
                                      </p:tavLst>
                                    </p:anim>
                                    <p:anim calcmode="lin" valueType="num">
                                      <p:cBhvr>
                                        <p:cTn id="102" dur="1000" fill="hold"/>
                                        <p:tgtEl>
                                          <p:spTgt spid="22532">
                                            <p:txEl>
                                              <p:pRg st="8" end="8"/>
                                            </p:txEl>
                                          </p:spTgt>
                                        </p:tgtEl>
                                        <p:attrNameLst>
                                          <p:attrName>ppt_y</p:attrName>
                                        </p:attrNameLst>
                                      </p:cBhvr>
                                      <p:tavLst>
                                        <p:tav tm="0">
                                          <p:val>
                                            <p:strVal val="#ppt_y"/>
                                          </p:val>
                                        </p:tav>
                                        <p:tav tm="100000">
                                          <p:val>
                                            <p:strVal val="#ppt_y"/>
                                          </p:val>
                                        </p:tav>
                                      </p:tavLst>
                                    </p:anim>
                                    <p:animEffect transition="in" filter="fade">
                                      <p:cBhvr>
                                        <p:cTn id="103" dur="1000"/>
                                        <p:tgtEl>
                                          <p:spTgt spid="2253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nimBg="1"/>
      <p:bldP spid="22532" grpId="0" build="p"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04800" y="304800"/>
            <a:ext cx="8458200" cy="1219200"/>
          </a:xfrm>
          <a:solidFill>
            <a:schemeClr val="accent1">
              <a:lumMod val="75000"/>
            </a:schemeClr>
          </a:solidFill>
        </p:spPr>
        <p:txBody>
          <a:bodyPr/>
          <a:lstStyle/>
          <a:p>
            <a:pPr eaLnBrk="1" hangingPunct="1"/>
            <a:r>
              <a:rPr lang="en-US" dirty="0">
                <a:latin typeface="Arial" charset="0"/>
                <a:ea typeface="ヒラギノ角ゴ Pro W3" charset="0"/>
                <a:cs typeface="ヒラギノ角ゴ Pro W3" charset="0"/>
              </a:rPr>
              <a:t>CLASSROOM MANAGEMENT  </a:t>
            </a:r>
          </a:p>
        </p:txBody>
      </p:sp>
      <p:sp>
        <p:nvSpPr>
          <p:cNvPr id="22532" name="Rectangle 4"/>
          <p:cNvSpPr>
            <a:spLocks noGrp="1" noChangeArrowheads="1"/>
          </p:cNvSpPr>
          <p:nvPr>
            <p:ph type="body" sz="half" idx="2"/>
          </p:nvPr>
        </p:nvSpPr>
        <p:spPr>
          <a:xfrm>
            <a:off x="4648200" y="1752600"/>
            <a:ext cx="4114800" cy="4876800"/>
          </a:xfrm>
          <a:solidFill>
            <a:srgbClr val="CCFFFF"/>
          </a:solidFill>
        </p:spPr>
        <p:txBody>
          <a:bodyPr/>
          <a:lstStyle/>
          <a:p>
            <a:pPr eaLnBrk="1" hangingPunct="1">
              <a:buFontTx/>
              <a:buNone/>
            </a:pPr>
            <a:r>
              <a:rPr lang="en-US" sz="2800" i="1" dirty="0" smtClean="0">
                <a:latin typeface="Arial" charset="0"/>
                <a:ea typeface="ヒラギノ角ゴ Pro W3" charset="0"/>
                <a:cs typeface="ヒラギノ角ゴ Pro W3" charset="0"/>
              </a:rPr>
              <a:t>Los maestros </a:t>
            </a:r>
            <a:r>
              <a:rPr lang="en-US" sz="2800" i="1" dirty="0" err="1" smtClean="0">
                <a:latin typeface="Arial" charset="0"/>
                <a:ea typeface="ヒラギノ角ゴ Pro W3" charset="0"/>
                <a:cs typeface="ヒラギノ角ゴ Pro W3" charset="0"/>
              </a:rPr>
              <a:t>necesitan</a:t>
            </a:r>
            <a:r>
              <a:rPr lang="en-US" sz="2800" i="1" dirty="0" smtClean="0">
                <a:latin typeface="Arial" charset="0"/>
                <a:ea typeface="ヒラギノ角ゴ Pro W3" charset="0"/>
                <a:cs typeface="ヒラギノ角ゴ Pro W3" charset="0"/>
              </a:rPr>
              <a:t> </a:t>
            </a:r>
            <a:r>
              <a:rPr lang="en-US" sz="2800" i="1" dirty="0" err="1" smtClean="0">
                <a:latin typeface="Arial" charset="0"/>
                <a:ea typeface="ヒラギノ角ゴ Pro W3" charset="0"/>
                <a:cs typeface="ヒラギノ角ゴ Pro W3" charset="0"/>
              </a:rPr>
              <a:t>controlar</a:t>
            </a:r>
            <a:r>
              <a:rPr lang="en-US" sz="2800" i="1" dirty="0" smtClean="0">
                <a:latin typeface="Arial" charset="0"/>
                <a:ea typeface="ヒラギノ角ゴ Pro W3" charset="0"/>
                <a:cs typeface="ヒラギノ角ゴ Pro W3" charset="0"/>
              </a:rPr>
              <a:t> 3 </a:t>
            </a:r>
            <a:r>
              <a:rPr lang="en-US" sz="2800" i="1" dirty="0" err="1" smtClean="0">
                <a:latin typeface="Arial" charset="0"/>
                <a:ea typeface="ヒラギノ角ゴ Pro W3" charset="0"/>
                <a:cs typeface="ヒラギノ角ゴ Pro W3" charset="0"/>
              </a:rPr>
              <a:t>cosas</a:t>
            </a:r>
            <a:r>
              <a:rPr lang="en-US" sz="2800" i="1" dirty="0" smtClean="0">
                <a:latin typeface="Arial" charset="0"/>
                <a:ea typeface="ヒラギノ角ゴ Pro W3" charset="0"/>
                <a:cs typeface="ヒラギノ角ゴ Pro W3" charset="0"/>
              </a:rPr>
              <a:t>:</a:t>
            </a:r>
          </a:p>
          <a:p>
            <a:pPr eaLnBrk="1" hangingPunct="1">
              <a:buFontTx/>
              <a:buNone/>
            </a:pPr>
            <a:endParaRPr lang="en-US" sz="2800" i="1" dirty="0">
              <a:latin typeface="Arial" charset="0"/>
              <a:ea typeface="ヒラギノ角ゴ Pro W3" charset="0"/>
              <a:cs typeface="ヒラギノ角ゴ Pro W3" charset="0"/>
            </a:endParaRPr>
          </a:p>
          <a:p>
            <a:pPr marL="514350" indent="-514350" eaLnBrk="1" hangingPunct="1">
              <a:buFontTx/>
              <a:buAutoNum type="arabicPeriod"/>
            </a:pPr>
            <a:r>
              <a:rPr lang="en-US" sz="2800" i="1" dirty="0" err="1" smtClean="0">
                <a:latin typeface="Arial" charset="0"/>
                <a:ea typeface="ヒラギノ角ゴ Pro W3" charset="0"/>
                <a:cs typeface="ヒラギノ角ゴ Pro W3" charset="0"/>
              </a:rPr>
              <a:t>Arreglo</a:t>
            </a:r>
            <a:r>
              <a:rPr lang="en-US" sz="2800" i="1" dirty="0" smtClean="0">
                <a:latin typeface="Arial" charset="0"/>
                <a:ea typeface="ヒラギノ角ゴ Pro W3" charset="0"/>
                <a:cs typeface="ヒラギノ角ゴ Pro W3" charset="0"/>
              </a:rPr>
              <a:t> de la </a:t>
            </a:r>
            <a:r>
              <a:rPr lang="en-US" sz="2800" i="1" dirty="0" err="1" smtClean="0">
                <a:latin typeface="Arial" charset="0"/>
                <a:ea typeface="ヒラギノ角ゴ Pro W3" charset="0"/>
                <a:cs typeface="ヒラギノ角ゴ Pro W3" charset="0"/>
              </a:rPr>
              <a:t>clase</a:t>
            </a:r>
            <a:endParaRPr lang="en-US" sz="2800" i="1" dirty="0" smtClean="0">
              <a:latin typeface="Arial" charset="0"/>
              <a:ea typeface="ヒラギノ角ゴ Pro W3" charset="0"/>
              <a:cs typeface="ヒラギノ角ゴ Pro W3" charset="0"/>
            </a:endParaRPr>
          </a:p>
          <a:p>
            <a:pPr marL="514350" indent="-514350" eaLnBrk="1" hangingPunct="1">
              <a:buFontTx/>
              <a:buAutoNum type="arabicPeriod"/>
            </a:pPr>
            <a:r>
              <a:rPr lang="en-US" sz="2800" i="1" dirty="0">
                <a:latin typeface="Arial" charset="0"/>
                <a:ea typeface="ヒラギノ角ゴ Pro W3" charset="0"/>
                <a:cs typeface="ヒラギノ角ゴ Pro W3" charset="0"/>
              </a:rPr>
              <a:t>E</a:t>
            </a:r>
            <a:r>
              <a:rPr lang="en-US" sz="2800" i="1" dirty="0" smtClean="0">
                <a:latin typeface="Arial" charset="0"/>
                <a:ea typeface="ヒラギノ角ゴ Pro W3" charset="0"/>
                <a:cs typeface="ヒラギノ角ゴ Pro W3" charset="0"/>
              </a:rPr>
              <a:t>l material</a:t>
            </a:r>
          </a:p>
          <a:p>
            <a:pPr marL="514350" indent="-514350" eaLnBrk="1" hangingPunct="1">
              <a:buFontTx/>
              <a:buAutoNum type="arabicPeriod"/>
            </a:pPr>
            <a:r>
              <a:rPr lang="en-US" sz="2800" i="1" dirty="0" smtClean="0">
                <a:latin typeface="Arial" charset="0"/>
                <a:ea typeface="ヒラギノ角ゴ Pro W3" charset="0"/>
                <a:cs typeface="ヒラギノ角ゴ Pro W3" charset="0"/>
              </a:rPr>
              <a:t>La </a:t>
            </a:r>
            <a:r>
              <a:rPr lang="en-US" sz="2800" i="1" dirty="0" err="1" smtClean="0">
                <a:latin typeface="Arial" charset="0"/>
                <a:ea typeface="ヒラギノ角ゴ Pro W3" charset="0"/>
                <a:cs typeface="ヒラギノ角ゴ Pro W3" charset="0"/>
              </a:rPr>
              <a:t>atención</a:t>
            </a:r>
            <a:r>
              <a:rPr lang="en-US" sz="2800" i="1" dirty="0" smtClean="0">
                <a:latin typeface="Arial" charset="0"/>
                <a:ea typeface="ヒラギノ角ゴ Pro W3" charset="0"/>
                <a:cs typeface="ヒラギノ角ゴ Pro W3" charset="0"/>
              </a:rPr>
              <a:t> de los </a:t>
            </a:r>
            <a:r>
              <a:rPr lang="en-US" sz="2800" i="1" dirty="0" err="1" smtClean="0">
                <a:latin typeface="Arial" charset="0"/>
                <a:ea typeface="ヒラギノ角ゴ Pro W3" charset="0"/>
                <a:cs typeface="ヒラギノ角ゴ Pro W3" charset="0"/>
              </a:rPr>
              <a:t>alumnos</a:t>
            </a:r>
            <a:endParaRPr lang="en-US" sz="2800" i="1" dirty="0">
              <a:latin typeface="Arial" charset="0"/>
              <a:ea typeface="ヒラギノ角ゴ Pro W3" charset="0"/>
              <a:cs typeface="ヒラギノ角ゴ Pro W3" charset="0"/>
            </a:endParaRPr>
          </a:p>
          <a:p>
            <a:pPr marL="0" indent="0" eaLnBrk="1" hangingPunct="1">
              <a:buNone/>
            </a:pPr>
            <a:endParaRPr lang="en-US" sz="2800" i="1" dirty="0">
              <a:latin typeface="Arial" charset="0"/>
              <a:ea typeface="ヒラギノ角ゴ Pro W3" charset="0"/>
              <a:cs typeface="ヒラギノ角ゴ Pro W3" charset="0"/>
            </a:endParaRPr>
          </a:p>
          <a:p>
            <a:pPr marL="0" indent="0" eaLnBrk="1" hangingPunct="1">
              <a:buNone/>
            </a:pPr>
            <a:r>
              <a:rPr lang="en-US" sz="2800" b="1" dirty="0" smtClean="0">
                <a:solidFill>
                  <a:srgbClr val="FF0000"/>
                </a:solidFill>
                <a:latin typeface="Arial" charset="0"/>
                <a:ea typeface="ヒラギノ角ゴ Pro W3" charset="0"/>
                <a:cs typeface="ヒラギノ角ゴ Pro W3" charset="0"/>
              </a:rPr>
              <a:t>  </a:t>
            </a:r>
            <a:r>
              <a:rPr lang="en-US" sz="2800" b="1" dirty="0" smtClean="0">
                <a:latin typeface="Arial" charset="0"/>
                <a:ea typeface="ヒラギノ角ゴ Pro W3" charset="0"/>
                <a:cs typeface="ヒラギノ角ゴ Pro W3" charset="0"/>
              </a:rPr>
              <a:t> </a:t>
            </a:r>
            <a:r>
              <a:rPr lang="en-US" sz="2800" b="1" i="1" dirty="0" smtClean="0">
                <a:solidFill>
                  <a:srgbClr val="FF0000"/>
                </a:solidFill>
                <a:latin typeface="Arial" charset="0"/>
                <a:ea typeface="ヒラギノ角ゴ Pro W3" charset="0"/>
                <a:cs typeface="ヒラギノ角ゴ Pro W3" charset="0"/>
              </a:rPr>
              <a:t>		- BRASIL</a:t>
            </a:r>
            <a:endParaRPr lang="en-US" sz="2800" b="1" i="1" dirty="0">
              <a:solidFill>
                <a:srgbClr val="FF0000"/>
              </a:solidFill>
              <a:latin typeface="Arial" charset="0"/>
              <a:ea typeface="ヒラギノ角ゴ Pro W3" charset="0"/>
              <a:cs typeface="ヒラギノ角ゴ Pro W3" charset="0"/>
            </a:endParaRPr>
          </a:p>
        </p:txBody>
      </p:sp>
      <p:sp>
        <p:nvSpPr>
          <p:cNvPr id="22534" name="Rectangle 6"/>
          <p:cNvSpPr>
            <a:spLocks noChangeArrowheads="1"/>
          </p:cNvSpPr>
          <p:nvPr/>
        </p:nvSpPr>
        <p:spPr bwMode="auto">
          <a:xfrm>
            <a:off x="4911725" y="2093913"/>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endParaRPr lang="en-US">
              <a:effectLst>
                <a:outerShdw blurRad="38100" dist="38100" dir="2700000" algn="tl">
                  <a:srgbClr val="FFFFFF"/>
                </a:outerShdw>
              </a:effectLst>
            </a:endParaRPr>
          </a:p>
        </p:txBody>
      </p:sp>
      <p:pic>
        <p:nvPicPr>
          <p:cNvPr id="3" name="ClipArt Placeholder 2"/>
          <p:cNvPicPr>
            <a:picLocks noGrp="1" noChangeAspect="1"/>
          </p:cNvPicPr>
          <p:nvPr>
            <p:ph type="clipArt" sz="half" idx="1"/>
          </p:nvPr>
        </p:nvPicPr>
        <p:blipFill>
          <a:blip r:embed="rId3"/>
          <a:srcRect t="-4000" b="-4000"/>
          <a:stretch>
            <a:fillRect/>
          </a:stretch>
        </p:blipFill>
        <p:spPr/>
      </p:pic>
      <p:pic>
        <p:nvPicPr>
          <p:cNvPr id="410625" name="Picture 1" descr="BS00559_"/>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52600"/>
            <a:ext cx="4495800" cy="487362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3029162123"/>
      </p:ext>
    </p:extLst>
  </p:cSld>
  <p:clrMapOvr>
    <a:masterClrMapping/>
  </p:clrMapOvr>
  <p:transition xmlns:p14="http://schemas.microsoft.com/office/powerpoint/2010/main" spd="slow">
    <p:sndAc>
      <p:stSnd>
        <p:snd r:embed="rId2" name="Ooooh"/>
      </p:stSnd>
    </p:sndAc>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wipe(down)">
                                      <p:cBhvr>
                                        <p:cTn id="7" dur="145">
                                          <p:stCondLst>
                                            <p:cond delay="0"/>
                                          </p:stCondLst>
                                        </p:cTn>
                                        <p:tgtEl>
                                          <p:spTgt spid="22530"/>
                                        </p:tgtEl>
                                      </p:cBhvr>
                                    </p:animEffect>
                                    <p:anim calcmode="lin" valueType="num">
                                      <p:cBhvr>
                                        <p:cTn id="8" dur="456" tmFilter="0,0; 0.14,0.36; 0.43,0.73; 0.71,0.91; 1.0,1.0">
                                          <p:stCondLst>
                                            <p:cond delay="0"/>
                                          </p:stCondLst>
                                        </p:cTn>
                                        <p:tgtEl>
                                          <p:spTgt spid="22530"/>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2530"/>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2530"/>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2530"/>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2530"/>
                                        </p:tgtEl>
                                        <p:attrNameLst>
                                          <p:attrName>ppt_y</p:attrName>
                                        </p:attrNameLst>
                                      </p:cBhvr>
                                      <p:tavLst>
                                        <p:tav tm="0" fmla="#ppt_y-sin(pi*$)/81">
                                          <p:val>
                                            <p:fltVal val="0"/>
                                          </p:val>
                                        </p:tav>
                                        <p:tav tm="100000">
                                          <p:val>
                                            <p:fltVal val="1"/>
                                          </p:val>
                                        </p:tav>
                                      </p:tavLst>
                                    </p:anim>
                                    <p:animScale>
                                      <p:cBhvr>
                                        <p:cTn id="13" dur="7">
                                          <p:stCondLst>
                                            <p:cond delay="163"/>
                                          </p:stCondLst>
                                        </p:cTn>
                                        <p:tgtEl>
                                          <p:spTgt spid="22530"/>
                                        </p:tgtEl>
                                      </p:cBhvr>
                                      <p:to x="100000" y="60000"/>
                                    </p:animScale>
                                    <p:animScale>
                                      <p:cBhvr>
                                        <p:cTn id="14" dur="42" decel="50000">
                                          <p:stCondLst>
                                            <p:cond delay="169"/>
                                          </p:stCondLst>
                                        </p:cTn>
                                        <p:tgtEl>
                                          <p:spTgt spid="22530"/>
                                        </p:tgtEl>
                                      </p:cBhvr>
                                      <p:to x="100000" y="100000"/>
                                    </p:animScale>
                                    <p:animScale>
                                      <p:cBhvr>
                                        <p:cTn id="15" dur="7">
                                          <p:stCondLst>
                                            <p:cond delay="328"/>
                                          </p:stCondLst>
                                        </p:cTn>
                                        <p:tgtEl>
                                          <p:spTgt spid="22530"/>
                                        </p:tgtEl>
                                      </p:cBhvr>
                                      <p:to x="100000" y="80000"/>
                                    </p:animScale>
                                    <p:animScale>
                                      <p:cBhvr>
                                        <p:cTn id="16" dur="42" decel="50000">
                                          <p:stCondLst>
                                            <p:cond delay="335"/>
                                          </p:stCondLst>
                                        </p:cTn>
                                        <p:tgtEl>
                                          <p:spTgt spid="22530"/>
                                        </p:tgtEl>
                                      </p:cBhvr>
                                      <p:to x="100000" y="100000"/>
                                    </p:animScale>
                                    <p:animScale>
                                      <p:cBhvr>
                                        <p:cTn id="17" dur="7">
                                          <p:stCondLst>
                                            <p:cond delay="411"/>
                                          </p:stCondLst>
                                        </p:cTn>
                                        <p:tgtEl>
                                          <p:spTgt spid="22530"/>
                                        </p:tgtEl>
                                      </p:cBhvr>
                                      <p:to x="100000" y="90000"/>
                                    </p:animScale>
                                    <p:animScale>
                                      <p:cBhvr>
                                        <p:cTn id="18" dur="42" decel="50000">
                                          <p:stCondLst>
                                            <p:cond delay="417"/>
                                          </p:stCondLst>
                                        </p:cTn>
                                        <p:tgtEl>
                                          <p:spTgt spid="22530"/>
                                        </p:tgtEl>
                                      </p:cBhvr>
                                      <p:to x="100000" y="100000"/>
                                    </p:animScale>
                                    <p:animScale>
                                      <p:cBhvr>
                                        <p:cTn id="19" dur="7">
                                          <p:stCondLst>
                                            <p:cond delay="452"/>
                                          </p:stCondLst>
                                        </p:cTn>
                                        <p:tgtEl>
                                          <p:spTgt spid="22530"/>
                                        </p:tgtEl>
                                      </p:cBhvr>
                                      <p:to x="100000" y="95000"/>
                                    </p:animScale>
                                    <p:animScale>
                                      <p:cBhvr>
                                        <p:cTn id="20" dur="42" decel="50000">
                                          <p:stCondLst>
                                            <p:cond delay="459"/>
                                          </p:stCondLst>
                                        </p:cTn>
                                        <p:tgtEl>
                                          <p:spTgt spid="22530"/>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48" presetClass="entr" presetSubtype="0" accel="50000" fill="hold" grpId="0" nodeType="clickEffect">
                                  <p:stCondLst>
                                    <p:cond delay="0"/>
                                  </p:stCondLst>
                                  <p:childTnLst>
                                    <p:set>
                                      <p:cBhvr>
                                        <p:cTn id="24" dur="1" fill="hold">
                                          <p:stCondLst>
                                            <p:cond delay="0"/>
                                          </p:stCondLst>
                                        </p:cTn>
                                        <p:tgtEl>
                                          <p:spTgt spid="22532">
                                            <p:bg/>
                                          </p:spTgt>
                                        </p:tgtEl>
                                        <p:attrNameLst>
                                          <p:attrName>style.visibility</p:attrName>
                                        </p:attrNameLst>
                                      </p:cBhvr>
                                      <p:to>
                                        <p:strVal val="visible"/>
                                      </p:to>
                                    </p:set>
                                    <p:anim calcmode="lin" valueType="num">
                                      <p:cBhvr>
                                        <p:cTn id="25" dur="1000" fill="hold"/>
                                        <p:tgtEl>
                                          <p:spTgt spid="22532">
                                            <p:bg/>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6" dur="1000" fill="hold"/>
                                        <p:tgtEl>
                                          <p:spTgt spid="22532">
                                            <p:bg/>
                                          </p:spTgt>
                                        </p:tgtEl>
                                        <p:attrNameLst>
                                          <p:attrName>ppt_x</p:attrName>
                                        </p:attrNameLst>
                                      </p:cBhvr>
                                      <p:tavLst>
                                        <p:tav tm="0">
                                          <p:val>
                                            <p:fltVal val="-1"/>
                                          </p:val>
                                        </p:tav>
                                        <p:tav tm="50000">
                                          <p:val>
                                            <p:fltVal val="0.95"/>
                                          </p:val>
                                        </p:tav>
                                        <p:tav tm="100000">
                                          <p:val>
                                            <p:strVal val="#ppt_x"/>
                                          </p:val>
                                        </p:tav>
                                      </p:tavLst>
                                    </p:anim>
                                    <p:anim calcmode="lin" valueType="num">
                                      <p:cBhvr>
                                        <p:cTn id="27" dur="1000" fill="hold"/>
                                        <p:tgtEl>
                                          <p:spTgt spid="22532">
                                            <p:bg/>
                                          </p:spTgt>
                                        </p:tgtEl>
                                        <p:attrNameLst>
                                          <p:attrName>ppt_y</p:attrName>
                                        </p:attrNameLst>
                                      </p:cBhvr>
                                      <p:tavLst>
                                        <p:tav tm="0">
                                          <p:val>
                                            <p:strVal val="#ppt_y"/>
                                          </p:val>
                                        </p:tav>
                                        <p:tav tm="100000">
                                          <p:val>
                                            <p:strVal val="#ppt_y"/>
                                          </p:val>
                                        </p:tav>
                                      </p:tavLst>
                                    </p:anim>
                                    <p:animEffect transition="in" filter="fade">
                                      <p:cBhvr>
                                        <p:cTn id="28" dur="1000"/>
                                        <p:tgtEl>
                                          <p:spTgt spid="22532">
                                            <p:bg/>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8" presetClass="entr" presetSubtype="0" accel="50000" fill="hold" grpId="0" nodeType="clickEffect">
                                  <p:stCondLst>
                                    <p:cond delay="0"/>
                                  </p:stCondLst>
                                  <p:childTnLst>
                                    <p:set>
                                      <p:cBhvr>
                                        <p:cTn id="32" dur="1" fill="hold">
                                          <p:stCondLst>
                                            <p:cond delay="0"/>
                                          </p:stCondLst>
                                        </p:cTn>
                                        <p:tgtEl>
                                          <p:spTgt spid="22532">
                                            <p:txEl>
                                              <p:pRg st="0" end="0"/>
                                            </p:txEl>
                                          </p:spTgt>
                                        </p:tgtEl>
                                        <p:attrNameLst>
                                          <p:attrName>style.visibility</p:attrName>
                                        </p:attrNameLst>
                                      </p:cBhvr>
                                      <p:to>
                                        <p:strVal val="visible"/>
                                      </p:to>
                                    </p:set>
                                    <p:anim calcmode="lin" valueType="num">
                                      <p:cBhvr>
                                        <p:cTn id="33" dur="1000" fill="hold"/>
                                        <p:tgtEl>
                                          <p:spTgt spid="22532">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4" dur="1000" fill="hold"/>
                                        <p:tgtEl>
                                          <p:spTgt spid="22532">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35" dur="1000" fill="hold"/>
                                        <p:tgtEl>
                                          <p:spTgt spid="22532">
                                            <p:txEl>
                                              <p:pRg st="0" end="0"/>
                                            </p:txEl>
                                          </p:spTgt>
                                        </p:tgtEl>
                                        <p:attrNameLst>
                                          <p:attrName>ppt_y</p:attrName>
                                        </p:attrNameLst>
                                      </p:cBhvr>
                                      <p:tavLst>
                                        <p:tav tm="0">
                                          <p:val>
                                            <p:strVal val="#ppt_y"/>
                                          </p:val>
                                        </p:tav>
                                        <p:tav tm="100000">
                                          <p:val>
                                            <p:strVal val="#ppt_y"/>
                                          </p:val>
                                        </p:tav>
                                      </p:tavLst>
                                    </p:anim>
                                    <p:animEffect transition="in" filter="fade">
                                      <p:cBhvr>
                                        <p:cTn id="36" dur="1000"/>
                                        <p:tgtEl>
                                          <p:spTgt spid="2253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8" presetClass="entr" presetSubtype="0" accel="50000" fill="hold" grpId="0" nodeType="clickEffect">
                                  <p:stCondLst>
                                    <p:cond delay="0"/>
                                  </p:stCondLst>
                                  <p:childTnLst>
                                    <p:set>
                                      <p:cBhvr>
                                        <p:cTn id="40" dur="1" fill="hold">
                                          <p:stCondLst>
                                            <p:cond delay="0"/>
                                          </p:stCondLst>
                                        </p:cTn>
                                        <p:tgtEl>
                                          <p:spTgt spid="22532">
                                            <p:txEl>
                                              <p:pRg st="2" end="2"/>
                                            </p:txEl>
                                          </p:spTgt>
                                        </p:tgtEl>
                                        <p:attrNameLst>
                                          <p:attrName>style.visibility</p:attrName>
                                        </p:attrNameLst>
                                      </p:cBhvr>
                                      <p:to>
                                        <p:strVal val="visible"/>
                                      </p:to>
                                    </p:set>
                                    <p:anim calcmode="lin" valueType="num">
                                      <p:cBhvr>
                                        <p:cTn id="41" dur="1000" fill="hold"/>
                                        <p:tgtEl>
                                          <p:spTgt spid="22532">
                                            <p:txEl>
                                              <p:pRg st="2" end="2"/>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2" dur="1000" fill="hold"/>
                                        <p:tgtEl>
                                          <p:spTgt spid="22532">
                                            <p:txEl>
                                              <p:pRg st="2" end="2"/>
                                            </p:txEl>
                                          </p:spTgt>
                                        </p:tgtEl>
                                        <p:attrNameLst>
                                          <p:attrName>ppt_x</p:attrName>
                                        </p:attrNameLst>
                                      </p:cBhvr>
                                      <p:tavLst>
                                        <p:tav tm="0">
                                          <p:val>
                                            <p:fltVal val="-1"/>
                                          </p:val>
                                        </p:tav>
                                        <p:tav tm="50000">
                                          <p:val>
                                            <p:fltVal val="0.95"/>
                                          </p:val>
                                        </p:tav>
                                        <p:tav tm="100000">
                                          <p:val>
                                            <p:strVal val="#ppt_x"/>
                                          </p:val>
                                        </p:tav>
                                      </p:tavLst>
                                    </p:anim>
                                    <p:anim calcmode="lin" valueType="num">
                                      <p:cBhvr>
                                        <p:cTn id="43" dur="1000" fill="hold"/>
                                        <p:tgtEl>
                                          <p:spTgt spid="22532">
                                            <p:txEl>
                                              <p:pRg st="2" end="2"/>
                                            </p:txEl>
                                          </p:spTgt>
                                        </p:tgtEl>
                                        <p:attrNameLst>
                                          <p:attrName>ppt_y</p:attrName>
                                        </p:attrNameLst>
                                      </p:cBhvr>
                                      <p:tavLst>
                                        <p:tav tm="0">
                                          <p:val>
                                            <p:strVal val="#ppt_y"/>
                                          </p:val>
                                        </p:tav>
                                        <p:tav tm="100000">
                                          <p:val>
                                            <p:strVal val="#ppt_y"/>
                                          </p:val>
                                        </p:tav>
                                      </p:tavLst>
                                    </p:anim>
                                    <p:animEffect transition="in" filter="fade">
                                      <p:cBhvr>
                                        <p:cTn id="44" dur="1000"/>
                                        <p:tgtEl>
                                          <p:spTgt spid="22532">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8" presetClass="entr" presetSubtype="0" accel="50000" fill="hold" grpId="0" nodeType="clickEffect">
                                  <p:stCondLst>
                                    <p:cond delay="0"/>
                                  </p:stCondLst>
                                  <p:childTnLst>
                                    <p:set>
                                      <p:cBhvr>
                                        <p:cTn id="48" dur="1" fill="hold">
                                          <p:stCondLst>
                                            <p:cond delay="0"/>
                                          </p:stCondLst>
                                        </p:cTn>
                                        <p:tgtEl>
                                          <p:spTgt spid="22532">
                                            <p:txEl>
                                              <p:pRg st="3" end="3"/>
                                            </p:txEl>
                                          </p:spTgt>
                                        </p:tgtEl>
                                        <p:attrNameLst>
                                          <p:attrName>style.visibility</p:attrName>
                                        </p:attrNameLst>
                                      </p:cBhvr>
                                      <p:to>
                                        <p:strVal val="visible"/>
                                      </p:to>
                                    </p:set>
                                    <p:anim calcmode="lin" valueType="num">
                                      <p:cBhvr>
                                        <p:cTn id="49" dur="1000" fill="hold"/>
                                        <p:tgtEl>
                                          <p:spTgt spid="22532">
                                            <p:txEl>
                                              <p:pRg st="3" end="3"/>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50" dur="1000" fill="hold"/>
                                        <p:tgtEl>
                                          <p:spTgt spid="22532">
                                            <p:txEl>
                                              <p:pRg st="3" end="3"/>
                                            </p:txEl>
                                          </p:spTgt>
                                        </p:tgtEl>
                                        <p:attrNameLst>
                                          <p:attrName>ppt_x</p:attrName>
                                        </p:attrNameLst>
                                      </p:cBhvr>
                                      <p:tavLst>
                                        <p:tav tm="0">
                                          <p:val>
                                            <p:fltVal val="-1"/>
                                          </p:val>
                                        </p:tav>
                                        <p:tav tm="50000">
                                          <p:val>
                                            <p:fltVal val="0.95"/>
                                          </p:val>
                                        </p:tav>
                                        <p:tav tm="100000">
                                          <p:val>
                                            <p:strVal val="#ppt_x"/>
                                          </p:val>
                                        </p:tav>
                                      </p:tavLst>
                                    </p:anim>
                                    <p:anim calcmode="lin" valueType="num">
                                      <p:cBhvr>
                                        <p:cTn id="51" dur="1000" fill="hold"/>
                                        <p:tgtEl>
                                          <p:spTgt spid="22532">
                                            <p:txEl>
                                              <p:pRg st="3" end="3"/>
                                            </p:txEl>
                                          </p:spTgt>
                                        </p:tgtEl>
                                        <p:attrNameLst>
                                          <p:attrName>ppt_y</p:attrName>
                                        </p:attrNameLst>
                                      </p:cBhvr>
                                      <p:tavLst>
                                        <p:tav tm="0">
                                          <p:val>
                                            <p:strVal val="#ppt_y"/>
                                          </p:val>
                                        </p:tav>
                                        <p:tav tm="100000">
                                          <p:val>
                                            <p:strVal val="#ppt_y"/>
                                          </p:val>
                                        </p:tav>
                                      </p:tavLst>
                                    </p:anim>
                                    <p:animEffect transition="in" filter="fade">
                                      <p:cBhvr>
                                        <p:cTn id="52" dur="1000"/>
                                        <p:tgtEl>
                                          <p:spTgt spid="22532">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8" presetClass="entr" presetSubtype="0" accel="50000" fill="hold" grpId="0" nodeType="clickEffect">
                                  <p:stCondLst>
                                    <p:cond delay="0"/>
                                  </p:stCondLst>
                                  <p:childTnLst>
                                    <p:set>
                                      <p:cBhvr>
                                        <p:cTn id="56" dur="1" fill="hold">
                                          <p:stCondLst>
                                            <p:cond delay="0"/>
                                          </p:stCondLst>
                                        </p:cTn>
                                        <p:tgtEl>
                                          <p:spTgt spid="22532">
                                            <p:txEl>
                                              <p:pRg st="4" end="4"/>
                                            </p:txEl>
                                          </p:spTgt>
                                        </p:tgtEl>
                                        <p:attrNameLst>
                                          <p:attrName>style.visibility</p:attrName>
                                        </p:attrNameLst>
                                      </p:cBhvr>
                                      <p:to>
                                        <p:strVal val="visible"/>
                                      </p:to>
                                    </p:set>
                                    <p:anim calcmode="lin" valueType="num">
                                      <p:cBhvr>
                                        <p:cTn id="57" dur="1000" fill="hold"/>
                                        <p:tgtEl>
                                          <p:spTgt spid="22532">
                                            <p:txEl>
                                              <p:pRg st="4" end="4"/>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58" dur="1000" fill="hold"/>
                                        <p:tgtEl>
                                          <p:spTgt spid="22532">
                                            <p:txEl>
                                              <p:pRg st="4" end="4"/>
                                            </p:txEl>
                                          </p:spTgt>
                                        </p:tgtEl>
                                        <p:attrNameLst>
                                          <p:attrName>ppt_x</p:attrName>
                                        </p:attrNameLst>
                                      </p:cBhvr>
                                      <p:tavLst>
                                        <p:tav tm="0">
                                          <p:val>
                                            <p:fltVal val="-1"/>
                                          </p:val>
                                        </p:tav>
                                        <p:tav tm="50000">
                                          <p:val>
                                            <p:fltVal val="0.95"/>
                                          </p:val>
                                        </p:tav>
                                        <p:tav tm="100000">
                                          <p:val>
                                            <p:strVal val="#ppt_x"/>
                                          </p:val>
                                        </p:tav>
                                      </p:tavLst>
                                    </p:anim>
                                    <p:anim calcmode="lin" valueType="num">
                                      <p:cBhvr>
                                        <p:cTn id="59" dur="1000" fill="hold"/>
                                        <p:tgtEl>
                                          <p:spTgt spid="22532">
                                            <p:txEl>
                                              <p:pRg st="4" end="4"/>
                                            </p:txEl>
                                          </p:spTgt>
                                        </p:tgtEl>
                                        <p:attrNameLst>
                                          <p:attrName>ppt_y</p:attrName>
                                        </p:attrNameLst>
                                      </p:cBhvr>
                                      <p:tavLst>
                                        <p:tav tm="0">
                                          <p:val>
                                            <p:strVal val="#ppt_y"/>
                                          </p:val>
                                        </p:tav>
                                        <p:tav tm="100000">
                                          <p:val>
                                            <p:strVal val="#ppt_y"/>
                                          </p:val>
                                        </p:tav>
                                      </p:tavLst>
                                    </p:anim>
                                    <p:animEffect transition="in" filter="fade">
                                      <p:cBhvr>
                                        <p:cTn id="60" dur="1000"/>
                                        <p:tgtEl>
                                          <p:spTgt spid="22532">
                                            <p:txEl>
                                              <p:pRg st="4" end="4"/>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48" presetClass="entr" presetSubtype="0" accel="50000" fill="hold" grpId="0" nodeType="clickEffect">
                                  <p:stCondLst>
                                    <p:cond delay="0"/>
                                  </p:stCondLst>
                                  <p:childTnLst>
                                    <p:set>
                                      <p:cBhvr>
                                        <p:cTn id="64" dur="1" fill="hold">
                                          <p:stCondLst>
                                            <p:cond delay="0"/>
                                          </p:stCondLst>
                                        </p:cTn>
                                        <p:tgtEl>
                                          <p:spTgt spid="22532">
                                            <p:txEl>
                                              <p:pRg st="6" end="6"/>
                                            </p:txEl>
                                          </p:spTgt>
                                        </p:tgtEl>
                                        <p:attrNameLst>
                                          <p:attrName>style.visibility</p:attrName>
                                        </p:attrNameLst>
                                      </p:cBhvr>
                                      <p:to>
                                        <p:strVal val="visible"/>
                                      </p:to>
                                    </p:set>
                                    <p:anim calcmode="lin" valueType="num">
                                      <p:cBhvr>
                                        <p:cTn id="65" dur="1000" fill="hold"/>
                                        <p:tgtEl>
                                          <p:spTgt spid="22532">
                                            <p:txEl>
                                              <p:pRg st="6" end="6"/>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66" dur="1000" fill="hold"/>
                                        <p:tgtEl>
                                          <p:spTgt spid="22532">
                                            <p:txEl>
                                              <p:pRg st="6" end="6"/>
                                            </p:txEl>
                                          </p:spTgt>
                                        </p:tgtEl>
                                        <p:attrNameLst>
                                          <p:attrName>ppt_x</p:attrName>
                                        </p:attrNameLst>
                                      </p:cBhvr>
                                      <p:tavLst>
                                        <p:tav tm="0">
                                          <p:val>
                                            <p:fltVal val="-1"/>
                                          </p:val>
                                        </p:tav>
                                        <p:tav tm="50000">
                                          <p:val>
                                            <p:fltVal val="0.95"/>
                                          </p:val>
                                        </p:tav>
                                        <p:tav tm="100000">
                                          <p:val>
                                            <p:strVal val="#ppt_x"/>
                                          </p:val>
                                        </p:tav>
                                      </p:tavLst>
                                    </p:anim>
                                    <p:anim calcmode="lin" valueType="num">
                                      <p:cBhvr>
                                        <p:cTn id="67" dur="1000" fill="hold"/>
                                        <p:tgtEl>
                                          <p:spTgt spid="22532">
                                            <p:txEl>
                                              <p:pRg st="6" end="6"/>
                                            </p:txEl>
                                          </p:spTgt>
                                        </p:tgtEl>
                                        <p:attrNameLst>
                                          <p:attrName>ppt_y</p:attrName>
                                        </p:attrNameLst>
                                      </p:cBhvr>
                                      <p:tavLst>
                                        <p:tav tm="0">
                                          <p:val>
                                            <p:strVal val="#ppt_y"/>
                                          </p:val>
                                        </p:tav>
                                        <p:tav tm="100000">
                                          <p:val>
                                            <p:strVal val="#ppt_y"/>
                                          </p:val>
                                        </p:tav>
                                      </p:tavLst>
                                    </p:anim>
                                    <p:animEffect transition="in" filter="fade">
                                      <p:cBhvr>
                                        <p:cTn id="68" dur="1000"/>
                                        <p:tgtEl>
                                          <p:spTgt spid="2253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nimBg="1"/>
      <p:bldP spid="22532" grpId="0" build="p"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304800" y="0"/>
            <a:ext cx="8839200" cy="990600"/>
          </a:xfrm>
          <a:solidFill>
            <a:srgbClr val="00FF00"/>
          </a:solidFill>
        </p:spPr>
        <p:txBody>
          <a:bodyPr/>
          <a:lstStyle/>
          <a:p>
            <a:pPr eaLnBrk="1" hangingPunct="1"/>
            <a:r>
              <a:rPr lang="en-US" sz="4000">
                <a:latin typeface="Arial" charset="0"/>
                <a:ea typeface="ヒラギノ角ゴ Pro W3" charset="0"/>
                <a:cs typeface="ヒラギノ角ゴ Pro W3" charset="0"/>
              </a:rPr>
              <a:t>What is the #1 classroom problem?</a:t>
            </a:r>
            <a:endParaRPr lang="en-US">
              <a:latin typeface="Arial" charset="0"/>
              <a:ea typeface="ヒラギノ角ゴ Pro W3" charset="0"/>
              <a:cs typeface="ヒラギノ角ゴ Pro W3" charset="0"/>
            </a:endParaRPr>
          </a:p>
        </p:txBody>
      </p:sp>
      <p:sp>
        <p:nvSpPr>
          <p:cNvPr id="100355" name="Rectangle 3"/>
          <p:cNvSpPr>
            <a:spLocks noGrp="1" noChangeArrowheads="1"/>
          </p:cNvSpPr>
          <p:nvPr>
            <p:ph type="body" sz="half" idx="1"/>
          </p:nvPr>
        </p:nvSpPr>
        <p:spPr>
          <a:xfrm>
            <a:off x="304800" y="1143000"/>
            <a:ext cx="5029200" cy="5715000"/>
          </a:xfrm>
          <a:solidFill>
            <a:srgbClr val="99CCFF"/>
          </a:solidFill>
        </p:spPr>
        <p:txBody>
          <a:bodyPr/>
          <a:lstStyle/>
          <a:p>
            <a:pPr eaLnBrk="1" hangingPunct="1"/>
            <a:r>
              <a:rPr lang="en-US" sz="2800">
                <a:latin typeface="Arial" charset="0"/>
                <a:ea typeface="ヒラギノ角ゴ Pro W3" charset="0"/>
                <a:cs typeface="ヒラギノ角ゴ Pro W3" charset="0"/>
              </a:rPr>
              <a:t>The number one problem in the classroom is </a:t>
            </a:r>
            <a:r>
              <a:rPr lang="en-US" sz="2800" u="sng">
                <a:latin typeface="Arial" charset="0"/>
                <a:ea typeface="ヒラギノ角ゴ Pro W3" charset="0"/>
                <a:cs typeface="ヒラギノ角ゴ Pro W3" charset="0"/>
              </a:rPr>
              <a:t>NOT </a:t>
            </a:r>
            <a:r>
              <a:rPr lang="en-US" sz="2800">
                <a:latin typeface="Arial" charset="0"/>
                <a:ea typeface="ヒラギノ角ゴ Pro W3" charset="0"/>
                <a:cs typeface="ヒラギノ角ゴ Pro W3" charset="0"/>
              </a:rPr>
              <a:t>discipline. </a:t>
            </a:r>
          </a:p>
          <a:p>
            <a:pPr eaLnBrk="1" hangingPunct="1">
              <a:buFontTx/>
              <a:buNone/>
            </a:pPr>
            <a:endParaRPr lang="en-US" sz="2800">
              <a:latin typeface="Arial" charset="0"/>
              <a:ea typeface="ヒラギノ角ゴ Pro W3" charset="0"/>
              <a:cs typeface="ヒラギノ角ゴ Pro W3" charset="0"/>
            </a:endParaRPr>
          </a:p>
          <a:p>
            <a:pPr eaLnBrk="1" hangingPunct="1"/>
            <a:r>
              <a:rPr lang="en-US" sz="2800">
                <a:latin typeface="Arial" charset="0"/>
                <a:ea typeface="ヒラギノ角ゴ Pro W3" charset="0"/>
                <a:cs typeface="ヒラギノ角ゴ Pro W3" charset="0"/>
              </a:rPr>
              <a:t>It is the lack of procedures and routines.</a:t>
            </a:r>
          </a:p>
          <a:p>
            <a:pPr eaLnBrk="1" hangingPunct="1"/>
            <a:endParaRPr lang="en-US" sz="2800">
              <a:latin typeface="Arial" charset="0"/>
              <a:ea typeface="ヒラギノ角ゴ Pro W3" charset="0"/>
              <a:cs typeface="ヒラギノ角ゴ Pro W3" charset="0"/>
            </a:endParaRPr>
          </a:p>
          <a:p>
            <a:pPr eaLnBrk="1" hangingPunct="1"/>
            <a:r>
              <a:rPr lang="en-US" sz="2800">
                <a:latin typeface="Arial" charset="0"/>
                <a:ea typeface="ヒラギノ角ゴ Pro W3" charset="0"/>
                <a:cs typeface="ヒラギノ角ゴ Pro W3" charset="0"/>
              </a:rPr>
              <a:t>DISCIPLINE concerns how students BEHAVE.</a:t>
            </a:r>
          </a:p>
          <a:p>
            <a:pPr eaLnBrk="1" hangingPunct="1">
              <a:buFontTx/>
              <a:buNone/>
            </a:pPr>
            <a:endParaRPr lang="en-US" sz="2800">
              <a:latin typeface="Arial" charset="0"/>
              <a:ea typeface="ヒラギノ角ゴ Pro W3" charset="0"/>
              <a:cs typeface="ヒラギノ角ゴ Pro W3" charset="0"/>
            </a:endParaRPr>
          </a:p>
          <a:p>
            <a:pPr eaLnBrk="1" hangingPunct="1"/>
            <a:r>
              <a:rPr lang="en-US" sz="2800">
                <a:latin typeface="Arial" charset="0"/>
                <a:ea typeface="ヒラギノ角ゴ Pro W3" charset="0"/>
                <a:cs typeface="ヒラギノ角ゴ Pro W3" charset="0"/>
              </a:rPr>
              <a:t>PROCEDURES concern how things are DONE.</a:t>
            </a:r>
          </a:p>
        </p:txBody>
      </p:sp>
      <p:pic>
        <p:nvPicPr>
          <p:cNvPr id="100356" name="Picture 4"/>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410200" y="1066800"/>
            <a:ext cx="3733800" cy="5791200"/>
          </a:xfrm>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7696200" y="5638800"/>
            <a:ext cx="1267460" cy="1011555"/>
          </a:xfrm>
          <a:prstGeom prst="rect">
            <a:avLst/>
          </a:prstGeom>
          <a:noFill/>
          <a:ln>
            <a:noFill/>
          </a:ln>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100354"/>
                                        </p:tgtEl>
                                        <p:attrNameLst>
                                          <p:attrName>style.visibility</p:attrName>
                                        </p:attrNameLst>
                                      </p:cBhvr>
                                      <p:to>
                                        <p:strVal val="visible"/>
                                      </p:to>
                                    </p:set>
                                    <p:anim from="(-#ppt_w/2)" to="(#ppt_x)" calcmode="lin" valueType="num">
                                      <p:cBhvr>
                                        <p:cTn id="7" dur="600" fill="hold">
                                          <p:stCondLst>
                                            <p:cond delay="0"/>
                                          </p:stCondLst>
                                        </p:cTn>
                                        <p:tgtEl>
                                          <p:spTgt spid="100354"/>
                                        </p:tgtEl>
                                        <p:attrNameLst>
                                          <p:attrName>ppt_x</p:attrName>
                                        </p:attrNameLst>
                                      </p:cBhvr>
                                    </p:anim>
                                    <p:anim from="0" to="-1.0" calcmode="lin" valueType="num">
                                      <p:cBhvr>
                                        <p:cTn id="8" dur="200" decel="50000" autoRev="1" fill="hold">
                                          <p:stCondLst>
                                            <p:cond delay="600"/>
                                          </p:stCondLst>
                                        </p:cTn>
                                        <p:tgtEl>
                                          <p:spTgt spid="100354"/>
                                        </p:tgtEl>
                                        <p:attrNameLst>
                                          <p:attrName>xshear</p:attrName>
                                        </p:attrNameLst>
                                      </p:cBhvr>
                                    </p:anim>
                                    <p:animScale>
                                      <p:cBhvr>
                                        <p:cTn id="9" dur="200" decel="100000" autoRev="1" fill="hold">
                                          <p:stCondLst>
                                            <p:cond delay="600"/>
                                          </p:stCondLst>
                                        </p:cTn>
                                        <p:tgtEl>
                                          <p:spTgt spid="100354"/>
                                        </p:tgtEl>
                                      </p:cBhvr>
                                      <p:from x="100000" y="100000"/>
                                      <p:to x="80000" y="100000"/>
                                    </p:animScale>
                                    <p:anim by="(#ppt_h/3+#ppt_w*0.1)" calcmode="lin" valueType="num">
                                      <p:cBhvr additive="sum">
                                        <p:cTn id="10" dur="200" decel="100000" autoRev="1" fill="hold">
                                          <p:stCondLst>
                                            <p:cond delay="600"/>
                                          </p:stCondLst>
                                        </p:cTn>
                                        <p:tgtEl>
                                          <p:spTgt spid="100354"/>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4" presetClass="entr" presetSubtype="0" fill="hold" nodeType="clickEffect">
                                  <p:stCondLst>
                                    <p:cond delay="0"/>
                                  </p:stCondLst>
                                  <p:childTnLst>
                                    <p:set>
                                      <p:cBhvr>
                                        <p:cTn id="14" dur="1" fill="hold">
                                          <p:stCondLst>
                                            <p:cond delay="0"/>
                                          </p:stCondLst>
                                        </p:cTn>
                                        <p:tgtEl>
                                          <p:spTgt spid="100356"/>
                                        </p:tgtEl>
                                        <p:attrNameLst>
                                          <p:attrName>style.visibility</p:attrName>
                                        </p:attrNameLst>
                                      </p:cBhvr>
                                      <p:to>
                                        <p:strVal val="visible"/>
                                      </p:to>
                                    </p:set>
                                    <p:anim from="(-#ppt_w/2)" to="(#ppt_x)" calcmode="lin" valueType="num">
                                      <p:cBhvr>
                                        <p:cTn id="15" dur="300" fill="hold">
                                          <p:stCondLst>
                                            <p:cond delay="0"/>
                                          </p:stCondLst>
                                        </p:cTn>
                                        <p:tgtEl>
                                          <p:spTgt spid="100356"/>
                                        </p:tgtEl>
                                        <p:attrNameLst>
                                          <p:attrName>ppt_x</p:attrName>
                                        </p:attrNameLst>
                                      </p:cBhvr>
                                    </p:anim>
                                    <p:anim from="0" to="-1.0" calcmode="lin" valueType="num">
                                      <p:cBhvr>
                                        <p:cTn id="16" dur="100" decel="50000" autoRev="1" fill="hold">
                                          <p:stCondLst>
                                            <p:cond delay="300"/>
                                          </p:stCondLst>
                                        </p:cTn>
                                        <p:tgtEl>
                                          <p:spTgt spid="100356"/>
                                        </p:tgtEl>
                                        <p:attrNameLst>
                                          <p:attrName>xshear</p:attrName>
                                        </p:attrNameLst>
                                      </p:cBhvr>
                                    </p:anim>
                                    <p:animScale>
                                      <p:cBhvr>
                                        <p:cTn id="17" dur="100" decel="100000" autoRev="1" fill="hold">
                                          <p:stCondLst>
                                            <p:cond delay="300"/>
                                          </p:stCondLst>
                                        </p:cTn>
                                        <p:tgtEl>
                                          <p:spTgt spid="100356"/>
                                        </p:tgtEl>
                                      </p:cBhvr>
                                      <p:from x="100000" y="100000"/>
                                      <p:to x="80000" y="100000"/>
                                    </p:animScale>
                                    <p:anim by="(#ppt_h/3+#ppt_w*0.1)" calcmode="lin" valueType="num">
                                      <p:cBhvr additive="sum">
                                        <p:cTn id="18" dur="100" decel="100000" autoRev="1" fill="hold">
                                          <p:stCondLst>
                                            <p:cond delay="300"/>
                                          </p:stCondLst>
                                        </p:cTn>
                                        <p:tgtEl>
                                          <p:spTgt spid="100356"/>
                                        </p:tgtEl>
                                        <p:attrNameLst>
                                          <p:attrName>ppt_x</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8" presetClass="entr" presetSubtype="0" accel="50000" fill="hold" grpId="0" nodeType="clickEffect">
                                  <p:stCondLst>
                                    <p:cond delay="0"/>
                                  </p:stCondLst>
                                  <p:childTnLst>
                                    <p:set>
                                      <p:cBhvr>
                                        <p:cTn id="22" dur="1" fill="hold">
                                          <p:stCondLst>
                                            <p:cond delay="0"/>
                                          </p:stCondLst>
                                        </p:cTn>
                                        <p:tgtEl>
                                          <p:spTgt spid="100355">
                                            <p:bg/>
                                          </p:spTgt>
                                        </p:tgtEl>
                                        <p:attrNameLst>
                                          <p:attrName>style.visibility</p:attrName>
                                        </p:attrNameLst>
                                      </p:cBhvr>
                                      <p:to>
                                        <p:strVal val="visible"/>
                                      </p:to>
                                    </p:set>
                                    <p:anim calcmode="lin" valueType="num">
                                      <p:cBhvr>
                                        <p:cTn id="23" dur="1000" fill="hold"/>
                                        <p:tgtEl>
                                          <p:spTgt spid="100355">
                                            <p:bg/>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4" dur="1000" fill="hold"/>
                                        <p:tgtEl>
                                          <p:spTgt spid="100355">
                                            <p:bg/>
                                          </p:spTgt>
                                        </p:tgtEl>
                                        <p:attrNameLst>
                                          <p:attrName>ppt_x</p:attrName>
                                        </p:attrNameLst>
                                      </p:cBhvr>
                                      <p:tavLst>
                                        <p:tav tm="0">
                                          <p:val>
                                            <p:fltVal val="-1"/>
                                          </p:val>
                                        </p:tav>
                                        <p:tav tm="50000">
                                          <p:val>
                                            <p:fltVal val="0.95"/>
                                          </p:val>
                                        </p:tav>
                                        <p:tav tm="100000">
                                          <p:val>
                                            <p:strVal val="#ppt_x"/>
                                          </p:val>
                                        </p:tav>
                                      </p:tavLst>
                                    </p:anim>
                                    <p:anim calcmode="lin" valueType="num">
                                      <p:cBhvr>
                                        <p:cTn id="25" dur="1000" fill="hold"/>
                                        <p:tgtEl>
                                          <p:spTgt spid="100355">
                                            <p:bg/>
                                          </p:spTgt>
                                        </p:tgtEl>
                                        <p:attrNameLst>
                                          <p:attrName>ppt_y</p:attrName>
                                        </p:attrNameLst>
                                      </p:cBhvr>
                                      <p:tavLst>
                                        <p:tav tm="0">
                                          <p:val>
                                            <p:strVal val="#ppt_y"/>
                                          </p:val>
                                        </p:tav>
                                        <p:tav tm="100000">
                                          <p:val>
                                            <p:strVal val="#ppt_y"/>
                                          </p:val>
                                        </p:tav>
                                      </p:tavLst>
                                    </p:anim>
                                    <p:animEffect transition="in" filter="fade">
                                      <p:cBhvr>
                                        <p:cTn id="26" dur="1000"/>
                                        <p:tgtEl>
                                          <p:spTgt spid="100355">
                                            <p:bg/>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8" presetClass="entr" presetSubtype="0" accel="50000" fill="hold" grpId="0" nodeType="clickEffect">
                                  <p:stCondLst>
                                    <p:cond delay="0"/>
                                  </p:stCondLst>
                                  <p:childTnLst>
                                    <p:set>
                                      <p:cBhvr>
                                        <p:cTn id="30" dur="1" fill="hold">
                                          <p:stCondLst>
                                            <p:cond delay="0"/>
                                          </p:stCondLst>
                                        </p:cTn>
                                        <p:tgtEl>
                                          <p:spTgt spid="100355">
                                            <p:txEl>
                                              <p:pRg st="0" end="0"/>
                                            </p:txEl>
                                          </p:spTgt>
                                        </p:tgtEl>
                                        <p:attrNameLst>
                                          <p:attrName>style.visibility</p:attrName>
                                        </p:attrNameLst>
                                      </p:cBhvr>
                                      <p:to>
                                        <p:strVal val="visible"/>
                                      </p:to>
                                    </p:set>
                                    <p:anim calcmode="lin" valueType="num">
                                      <p:cBhvr>
                                        <p:cTn id="31" dur="1000" fill="hold"/>
                                        <p:tgtEl>
                                          <p:spTgt spid="100355">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2" dur="1000" fill="hold"/>
                                        <p:tgtEl>
                                          <p:spTgt spid="100355">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33" dur="1000" fill="hold"/>
                                        <p:tgtEl>
                                          <p:spTgt spid="100355">
                                            <p:txEl>
                                              <p:pRg st="0" end="0"/>
                                            </p:txEl>
                                          </p:spTgt>
                                        </p:tgtEl>
                                        <p:attrNameLst>
                                          <p:attrName>ppt_y</p:attrName>
                                        </p:attrNameLst>
                                      </p:cBhvr>
                                      <p:tavLst>
                                        <p:tav tm="0">
                                          <p:val>
                                            <p:strVal val="#ppt_y"/>
                                          </p:val>
                                        </p:tav>
                                        <p:tav tm="100000">
                                          <p:val>
                                            <p:strVal val="#ppt_y"/>
                                          </p:val>
                                        </p:tav>
                                      </p:tavLst>
                                    </p:anim>
                                    <p:animEffect transition="in" filter="fade">
                                      <p:cBhvr>
                                        <p:cTn id="34" dur="1000"/>
                                        <p:tgtEl>
                                          <p:spTgt spid="100355">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8" presetClass="entr" presetSubtype="0" accel="50000" fill="hold" grpId="0" nodeType="clickEffect">
                                  <p:stCondLst>
                                    <p:cond delay="0"/>
                                  </p:stCondLst>
                                  <p:childTnLst>
                                    <p:set>
                                      <p:cBhvr>
                                        <p:cTn id="38" dur="1" fill="hold">
                                          <p:stCondLst>
                                            <p:cond delay="0"/>
                                          </p:stCondLst>
                                        </p:cTn>
                                        <p:tgtEl>
                                          <p:spTgt spid="100355">
                                            <p:txEl>
                                              <p:pRg st="2" end="2"/>
                                            </p:txEl>
                                          </p:spTgt>
                                        </p:tgtEl>
                                        <p:attrNameLst>
                                          <p:attrName>style.visibility</p:attrName>
                                        </p:attrNameLst>
                                      </p:cBhvr>
                                      <p:to>
                                        <p:strVal val="visible"/>
                                      </p:to>
                                    </p:set>
                                    <p:anim calcmode="lin" valueType="num">
                                      <p:cBhvr>
                                        <p:cTn id="39" dur="1000" fill="hold"/>
                                        <p:tgtEl>
                                          <p:spTgt spid="100355">
                                            <p:txEl>
                                              <p:pRg st="2" end="2"/>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0" dur="1000" fill="hold"/>
                                        <p:tgtEl>
                                          <p:spTgt spid="100355">
                                            <p:txEl>
                                              <p:pRg st="2" end="2"/>
                                            </p:txEl>
                                          </p:spTgt>
                                        </p:tgtEl>
                                        <p:attrNameLst>
                                          <p:attrName>ppt_x</p:attrName>
                                        </p:attrNameLst>
                                      </p:cBhvr>
                                      <p:tavLst>
                                        <p:tav tm="0">
                                          <p:val>
                                            <p:fltVal val="-1"/>
                                          </p:val>
                                        </p:tav>
                                        <p:tav tm="50000">
                                          <p:val>
                                            <p:fltVal val="0.95"/>
                                          </p:val>
                                        </p:tav>
                                        <p:tav tm="100000">
                                          <p:val>
                                            <p:strVal val="#ppt_x"/>
                                          </p:val>
                                        </p:tav>
                                      </p:tavLst>
                                    </p:anim>
                                    <p:anim calcmode="lin" valueType="num">
                                      <p:cBhvr>
                                        <p:cTn id="41" dur="1000" fill="hold"/>
                                        <p:tgtEl>
                                          <p:spTgt spid="100355">
                                            <p:txEl>
                                              <p:pRg st="2" end="2"/>
                                            </p:txEl>
                                          </p:spTgt>
                                        </p:tgtEl>
                                        <p:attrNameLst>
                                          <p:attrName>ppt_y</p:attrName>
                                        </p:attrNameLst>
                                      </p:cBhvr>
                                      <p:tavLst>
                                        <p:tav tm="0">
                                          <p:val>
                                            <p:strVal val="#ppt_y"/>
                                          </p:val>
                                        </p:tav>
                                        <p:tav tm="100000">
                                          <p:val>
                                            <p:strVal val="#ppt_y"/>
                                          </p:val>
                                        </p:tav>
                                      </p:tavLst>
                                    </p:anim>
                                    <p:animEffect transition="in" filter="fade">
                                      <p:cBhvr>
                                        <p:cTn id="42" dur="1000"/>
                                        <p:tgtEl>
                                          <p:spTgt spid="100355">
                                            <p:txEl>
                                              <p:pRg st="2" end="2"/>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8" presetClass="entr" presetSubtype="0" accel="50000" fill="hold" grpId="0" nodeType="clickEffect">
                                  <p:stCondLst>
                                    <p:cond delay="0"/>
                                  </p:stCondLst>
                                  <p:childTnLst>
                                    <p:set>
                                      <p:cBhvr>
                                        <p:cTn id="46" dur="1" fill="hold">
                                          <p:stCondLst>
                                            <p:cond delay="0"/>
                                          </p:stCondLst>
                                        </p:cTn>
                                        <p:tgtEl>
                                          <p:spTgt spid="100355">
                                            <p:txEl>
                                              <p:pRg st="4" end="4"/>
                                            </p:txEl>
                                          </p:spTgt>
                                        </p:tgtEl>
                                        <p:attrNameLst>
                                          <p:attrName>style.visibility</p:attrName>
                                        </p:attrNameLst>
                                      </p:cBhvr>
                                      <p:to>
                                        <p:strVal val="visible"/>
                                      </p:to>
                                    </p:set>
                                    <p:anim calcmode="lin" valueType="num">
                                      <p:cBhvr>
                                        <p:cTn id="47" dur="1000" fill="hold"/>
                                        <p:tgtEl>
                                          <p:spTgt spid="100355">
                                            <p:txEl>
                                              <p:pRg st="4" end="4"/>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8" dur="1000" fill="hold"/>
                                        <p:tgtEl>
                                          <p:spTgt spid="100355">
                                            <p:txEl>
                                              <p:pRg st="4" end="4"/>
                                            </p:txEl>
                                          </p:spTgt>
                                        </p:tgtEl>
                                        <p:attrNameLst>
                                          <p:attrName>ppt_x</p:attrName>
                                        </p:attrNameLst>
                                      </p:cBhvr>
                                      <p:tavLst>
                                        <p:tav tm="0">
                                          <p:val>
                                            <p:fltVal val="-1"/>
                                          </p:val>
                                        </p:tav>
                                        <p:tav tm="50000">
                                          <p:val>
                                            <p:fltVal val="0.95"/>
                                          </p:val>
                                        </p:tav>
                                        <p:tav tm="100000">
                                          <p:val>
                                            <p:strVal val="#ppt_x"/>
                                          </p:val>
                                        </p:tav>
                                      </p:tavLst>
                                    </p:anim>
                                    <p:anim calcmode="lin" valueType="num">
                                      <p:cBhvr>
                                        <p:cTn id="49" dur="1000" fill="hold"/>
                                        <p:tgtEl>
                                          <p:spTgt spid="100355">
                                            <p:txEl>
                                              <p:pRg st="4" end="4"/>
                                            </p:txEl>
                                          </p:spTgt>
                                        </p:tgtEl>
                                        <p:attrNameLst>
                                          <p:attrName>ppt_y</p:attrName>
                                        </p:attrNameLst>
                                      </p:cBhvr>
                                      <p:tavLst>
                                        <p:tav tm="0">
                                          <p:val>
                                            <p:strVal val="#ppt_y"/>
                                          </p:val>
                                        </p:tav>
                                        <p:tav tm="100000">
                                          <p:val>
                                            <p:strVal val="#ppt_y"/>
                                          </p:val>
                                        </p:tav>
                                      </p:tavLst>
                                    </p:anim>
                                    <p:animEffect transition="in" filter="fade">
                                      <p:cBhvr>
                                        <p:cTn id="50" dur="1000"/>
                                        <p:tgtEl>
                                          <p:spTgt spid="100355">
                                            <p:txEl>
                                              <p:pRg st="4" end="4"/>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48" presetClass="entr" presetSubtype="0" accel="50000" fill="hold" grpId="0" nodeType="clickEffect">
                                  <p:stCondLst>
                                    <p:cond delay="0"/>
                                  </p:stCondLst>
                                  <p:childTnLst>
                                    <p:set>
                                      <p:cBhvr>
                                        <p:cTn id="54" dur="1" fill="hold">
                                          <p:stCondLst>
                                            <p:cond delay="0"/>
                                          </p:stCondLst>
                                        </p:cTn>
                                        <p:tgtEl>
                                          <p:spTgt spid="100355">
                                            <p:txEl>
                                              <p:pRg st="6" end="6"/>
                                            </p:txEl>
                                          </p:spTgt>
                                        </p:tgtEl>
                                        <p:attrNameLst>
                                          <p:attrName>style.visibility</p:attrName>
                                        </p:attrNameLst>
                                      </p:cBhvr>
                                      <p:to>
                                        <p:strVal val="visible"/>
                                      </p:to>
                                    </p:set>
                                    <p:anim calcmode="lin" valueType="num">
                                      <p:cBhvr>
                                        <p:cTn id="55" dur="1000" fill="hold"/>
                                        <p:tgtEl>
                                          <p:spTgt spid="100355">
                                            <p:txEl>
                                              <p:pRg st="6" end="6"/>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56" dur="1000" fill="hold"/>
                                        <p:tgtEl>
                                          <p:spTgt spid="100355">
                                            <p:txEl>
                                              <p:pRg st="6" end="6"/>
                                            </p:txEl>
                                          </p:spTgt>
                                        </p:tgtEl>
                                        <p:attrNameLst>
                                          <p:attrName>ppt_x</p:attrName>
                                        </p:attrNameLst>
                                      </p:cBhvr>
                                      <p:tavLst>
                                        <p:tav tm="0">
                                          <p:val>
                                            <p:fltVal val="-1"/>
                                          </p:val>
                                        </p:tav>
                                        <p:tav tm="50000">
                                          <p:val>
                                            <p:fltVal val="0.95"/>
                                          </p:val>
                                        </p:tav>
                                        <p:tav tm="100000">
                                          <p:val>
                                            <p:strVal val="#ppt_x"/>
                                          </p:val>
                                        </p:tav>
                                      </p:tavLst>
                                    </p:anim>
                                    <p:anim calcmode="lin" valueType="num">
                                      <p:cBhvr>
                                        <p:cTn id="57" dur="1000" fill="hold"/>
                                        <p:tgtEl>
                                          <p:spTgt spid="100355">
                                            <p:txEl>
                                              <p:pRg st="6" end="6"/>
                                            </p:txEl>
                                          </p:spTgt>
                                        </p:tgtEl>
                                        <p:attrNameLst>
                                          <p:attrName>ppt_y</p:attrName>
                                        </p:attrNameLst>
                                      </p:cBhvr>
                                      <p:tavLst>
                                        <p:tav tm="0">
                                          <p:val>
                                            <p:strVal val="#ppt_y"/>
                                          </p:val>
                                        </p:tav>
                                        <p:tav tm="100000">
                                          <p:val>
                                            <p:strVal val="#ppt_y"/>
                                          </p:val>
                                        </p:tav>
                                      </p:tavLst>
                                    </p:anim>
                                    <p:animEffect transition="in" filter="fade">
                                      <p:cBhvr>
                                        <p:cTn id="58" dur="1000"/>
                                        <p:tgtEl>
                                          <p:spTgt spid="10035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4" grpId="0" animBg="1"/>
      <p:bldP spid="100355" grpId="0" build="p"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solidFill>
            <a:srgbClr val="FF00FF"/>
          </a:solidFill>
        </p:spPr>
        <p:txBody>
          <a:bodyPr/>
          <a:lstStyle/>
          <a:p>
            <a:pPr eaLnBrk="1" hangingPunct="1"/>
            <a:r>
              <a:rPr lang="en-US" sz="3600" dirty="0">
                <a:latin typeface="Arial" charset="0"/>
                <a:ea typeface="ヒラギノ角ゴ Pro W3" charset="0"/>
                <a:cs typeface="ヒラギノ角ゴ Pro W3" charset="0"/>
              </a:rPr>
              <a:t>3. The Third Characteristic:                  </a:t>
            </a:r>
            <a:r>
              <a:rPr lang="en-US" sz="3600" u="sng" dirty="0">
                <a:latin typeface="Arial" charset="0"/>
                <a:ea typeface="ヒラギノ角ゴ Pro W3" charset="0"/>
                <a:cs typeface="ヒラギノ角ゴ Pro W3" charset="0"/>
              </a:rPr>
              <a:t>Lesson </a:t>
            </a:r>
            <a:r>
              <a:rPr lang="en-US" sz="3600" u="sng" dirty="0" smtClean="0">
                <a:latin typeface="Arial" charset="0"/>
                <a:ea typeface="ヒラギノ角ゴ Pro W3" charset="0"/>
                <a:cs typeface="ヒラギノ角ゴ Pro W3" charset="0"/>
              </a:rPr>
              <a:t>Mastery</a:t>
            </a:r>
            <a:r>
              <a:rPr lang="en-US" sz="3600" dirty="0" smtClean="0">
                <a:latin typeface="Arial" charset="0"/>
                <a:ea typeface="ヒラギノ角ゴ Pro W3" charset="0"/>
                <a:cs typeface="ヒラギノ角ゴ Pro W3" charset="0"/>
              </a:rPr>
              <a:t> (</a:t>
            </a:r>
            <a:r>
              <a:rPr lang="en-US" sz="3600" dirty="0" err="1" smtClean="0">
                <a:latin typeface="Arial" charset="0"/>
                <a:ea typeface="ヒラギノ角ゴ Pro W3" charset="0"/>
                <a:cs typeface="ヒラギノ角ゴ Pro W3" charset="0"/>
              </a:rPr>
              <a:t>Dominio</a:t>
            </a:r>
            <a:r>
              <a:rPr lang="en-US" sz="3600" dirty="0" smtClean="0">
                <a:latin typeface="Arial" charset="0"/>
                <a:ea typeface="ヒラギノ角ゴ Pro W3" charset="0"/>
                <a:cs typeface="ヒラギノ角ゴ Pro W3" charset="0"/>
              </a:rPr>
              <a:t>)</a:t>
            </a:r>
            <a:endParaRPr lang="en-US" dirty="0">
              <a:latin typeface="Arial" charset="0"/>
              <a:ea typeface="ヒラギノ角ゴ Pro W3" charset="0"/>
              <a:cs typeface="ヒラギノ角ゴ Pro W3" charset="0"/>
            </a:endParaRPr>
          </a:p>
        </p:txBody>
      </p:sp>
      <p:sp>
        <p:nvSpPr>
          <p:cNvPr id="123907" name="Rectangle 3"/>
          <p:cNvSpPr>
            <a:spLocks noGrp="1" noChangeArrowheads="1"/>
          </p:cNvSpPr>
          <p:nvPr>
            <p:ph type="body" sz="half" idx="1"/>
          </p:nvPr>
        </p:nvSpPr>
        <p:spPr>
          <a:xfrm>
            <a:off x="304800" y="2286000"/>
            <a:ext cx="5257800" cy="3810000"/>
          </a:xfrm>
          <a:solidFill>
            <a:srgbClr val="CCFFCC"/>
          </a:solidFill>
        </p:spPr>
        <p:txBody>
          <a:bodyPr/>
          <a:lstStyle/>
          <a:p>
            <a:pPr eaLnBrk="1" hangingPunct="1"/>
            <a:r>
              <a:rPr lang="en-US" sz="2800" dirty="0">
                <a:latin typeface="Arial" charset="0"/>
                <a:ea typeface="ヒラギノ角ゴ Pro W3" charset="0"/>
                <a:cs typeface="ヒラギノ角ゴ Pro W3" charset="0"/>
              </a:rPr>
              <a:t>The effective teacher knows how to design lessons to help students reach </a:t>
            </a:r>
            <a:r>
              <a:rPr lang="en-US" sz="2800" i="1" dirty="0">
                <a:latin typeface="Arial" charset="0"/>
                <a:ea typeface="ヒラギノ角ゴ Pro W3" charset="0"/>
                <a:cs typeface="ヒラギノ角ゴ Pro W3" charset="0"/>
              </a:rPr>
              <a:t>mastery</a:t>
            </a:r>
            <a:r>
              <a:rPr lang="en-US" sz="2800" i="1" dirty="0" smtClean="0">
                <a:latin typeface="Arial" charset="0"/>
                <a:ea typeface="ヒラギノ角ゴ Pro W3" charset="0"/>
                <a:cs typeface="ヒラギノ角ゴ Pro W3" charset="0"/>
              </a:rPr>
              <a:t>.</a:t>
            </a:r>
          </a:p>
          <a:p>
            <a:pPr marL="0" indent="0" eaLnBrk="1" hangingPunct="1">
              <a:buNone/>
            </a:pPr>
            <a:endParaRPr lang="en-US" sz="2800" i="1" dirty="0" smtClean="0">
              <a:latin typeface="Arial" charset="0"/>
              <a:ea typeface="ヒラギノ角ゴ Pro W3" charset="0"/>
              <a:cs typeface="ヒラギノ角ゴ Pro W3" charset="0"/>
            </a:endParaRPr>
          </a:p>
          <a:p>
            <a:pPr eaLnBrk="1" hangingPunct="1"/>
            <a:r>
              <a:rPr lang="en-US" sz="2800" b="1" i="1" dirty="0" smtClean="0">
                <a:solidFill>
                  <a:srgbClr val="FF0000"/>
                </a:solidFill>
                <a:latin typeface="Arial" charset="0"/>
                <a:ea typeface="ヒラギノ角ゴ Pro W3" charset="0"/>
                <a:cs typeface="ヒラギノ角ゴ Pro W3" charset="0"/>
              </a:rPr>
              <a:t>UNO </a:t>
            </a:r>
            <a:r>
              <a:rPr lang="en-US" sz="2800" b="1" dirty="0" smtClean="0">
                <a:latin typeface="Arial" charset="0"/>
                <a:ea typeface="ヒラギノ角ゴ Pro W3" charset="0"/>
                <a:cs typeface="ヒラギノ角ゴ Pro W3" charset="0"/>
              </a:rPr>
              <a:t>provides teachers with all they need for assuring student mastery.</a:t>
            </a:r>
            <a:endParaRPr lang="en-US" sz="2800" b="1" dirty="0">
              <a:solidFill>
                <a:srgbClr val="FF0000"/>
              </a:solidFill>
              <a:latin typeface="Arial" charset="0"/>
              <a:ea typeface="ヒラギノ角ゴ Pro W3" charset="0"/>
              <a:cs typeface="ヒラギノ角ゴ Pro W3" charset="0"/>
            </a:endParaRPr>
          </a:p>
          <a:p>
            <a:pPr eaLnBrk="1" hangingPunct="1">
              <a:buFontTx/>
              <a:buNone/>
            </a:pPr>
            <a:r>
              <a:rPr lang="en-US" sz="2800" dirty="0" smtClean="0">
                <a:latin typeface="Arial" charset="0"/>
                <a:ea typeface="ヒラギノ角ゴ Pro W3" charset="0"/>
                <a:cs typeface="ヒラギノ角ゴ Pro W3" charset="0"/>
              </a:rPr>
              <a:t>              </a:t>
            </a:r>
            <a:r>
              <a:rPr lang="en-US" sz="2800" b="1" dirty="0" smtClean="0">
                <a:latin typeface="Arial" charset="0"/>
                <a:ea typeface="ヒラギノ角ゴ Pro W3" charset="0"/>
                <a:cs typeface="ヒラギノ角ゴ Pro W3" charset="0"/>
              </a:rPr>
              <a:t> </a:t>
            </a:r>
            <a:endParaRPr lang="en-US" sz="2800" b="1" dirty="0">
              <a:latin typeface="Arial" charset="0"/>
              <a:ea typeface="ヒラギノ角ゴ Pro W3" charset="0"/>
              <a:cs typeface="ヒラギノ角ゴ Pro W3" charset="0"/>
            </a:endParaRPr>
          </a:p>
        </p:txBody>
      </p:sp>
      <p:pic>
        <p:nvPicPr>
          <p:cNvPr id="123908" name="Picture 4"/>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5659438" y="1981200"/>
            <a:ext cx="3159125" cy="4114800"/>
          </a:xfrm>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7876540" y="5638800"/>
            <a:ext cx="1267460" cy="1011555"/>
          </a:xfrm>
          <a:prstGeom prst="rect">
            <a:avLst/>
          </a:prstGeom>
          <a:noFill/>
          <a:ln>
            <a:noFill/>
          </a:ln>
          <a:extLst/>
        </p:spPr>
      </p:pic>
    </p:spTree>
  </p:cSld>
  <p:clrMapOvr>
    <a:masterClrMapping/>
  </p:clrMapOvr>
  <p:transition xmlns:p14="http://schemas.microsoft.com/office/powerpoint/2010/main" spd="slow">
    <p:sndAc>
      <p:stSnd>
        <p:snd r:embed="rId2" name="Chimes"/>
      </p:stSnd>
    </p:sndAc>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23906"/>
                                        </p:tgtEl>
                                        <p:attrNameLst>
                                          <p:attrName>style.visibility</p:attrName>
                                        </p:attrNameLst>
                                      </p:cBhvr>
                                      <p:to>
                                        <p:strVal val="visible"/>
                                      </p:to>
                                    </p:set>
                                    <p:animEffect transition="in" filter="fade">
                                      <p:cBhvr>
                                        <p:cTn id="7" dur="193" decel="100000"/>
                                        <p:tgtEl>
                                          <p:spTgt spid="123906"/>
                                        </p:tgtEl>
                                      </p:cBhvr>
                                    </p:animEffect>
                                    <p:animScale>
                                      <p:cBhvr>
                                        <p:cTn id="8" dur="193" decel="100000"/>
                                        <p:tgtEl>
                                          <p:spTgt spid="123906"/>
                                        </p:tgtEl>
                                      </p:cBhvr>
                                      <p:from x="10000" y="10000"/>
                                      <p:to x="200000" y="450000"/>
                                    </p:animScale>
                                    <p:animScale>
                                      <p:cBhvr>
                                        <p:cTn id="9" dur="308" accel="100000" fill="hold">
                                          <p:stCondLst>
                                            <p:cond delay="193"/>
                                          </p:stCondLst>
                                        </p:cTn>
                                        <p:tgtEl>
                                          <p:spTgt spid="123906"/>
                                        </p:tgtEl>
                                      </p:cBhvr>
                                      <p:from x="200000" y="450000"/>
                                      <p:to x="100000" y="100000"/>
                                    </p:animScale>
                                    <p:set>
                                      <p:cBhvr>
                                        <p:cTn id="10" dur="193" fill="hold"/>
                                        <p:tgtEl>
                                          <p:spTgt spid="123906"/>
                                        </p:tgtEl>
                                        <p:attrNameLst>
                                          <p:attrName>ppt_x</p:attrName>
                                        </p:attrNameLst>
                                      </p:cBhvr>
                                      <p:to>
                                        <p:strVal val="(0.5)"/>
                                      </p:to>
                                    </p:set>
                                    <p:anim from="(0.5)" to="(#ppt_x)" calcmode="lin" valueType="num">
                                      <p:cBhvr>
                                        <p:cTn id="11" dur="308" accel="100000" fill="hold">
                                          <p:stCondLst>
                                            <p:cond delay="193"/>
                                          </p:stCondLst>
                                        </p:cTn>
                                        <p:tgtEl>
                                          <p:spTgt spid="123906"/>
                                        </p:tgtEl>
                                        <p:attrNameLst>
                                          <p:attrName>ppt_x</p:attrName>
                                        </p:attrNameLst>
                                      </p:cBhvr>
                                    </p:anim>
                                    <p:set>
                                      <p:cBhvr>
                                        <p:cTn id="12" dur="193" fill="hold"/>
                                        <p:tgtEl>
                                          <p:spTgt spid="123906"/>
                                        </p:tgtEl>
                                        <p:attrNameLst>
                                          <p:attrName>ppt_y</p:attrName>
                                        </p:attrNameLst>
                                      </p:cBhvr>
                                      <p:to>
                                        <p:strVal val="(#ppt_y+0.4)"/>
                                      </p:to>
                                    </p:set>
                                    <p:anim from="(#ppt_y+0.4)" to="(#ppt_y)" calcmode="lin" valueType="num">
                                      <p:cBhvr>
                                        <p:cTn id="13" dur="308" accel="100000" fill="hold">
                                          <p:stCondLst>
                                            <p:cond delay="193"/>
                                          </p:stCondLst>
                                        </p:cTn>
                                        <p:tgtEl>
                                          <p:spTgt spid="123906"/>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4" presetClass="entr" presetSubtype="0" fill="hold" nodeType="clickEffect">
                                  <p:stCondLst>
                                    <p:cond delay="0"/>
                                  </p:stCondLst>
                                  <p:childTnLst>
                                    <p:set>
                                      <p:cBhvr>
                                        <p:cTn id="17" dur="1" fill="hold">
                                          <p:stCondLst>
                                            <p:cond delay="0"/>
                                          </p:stCondLst>
                                        </p:cTn>
                                        <p:tgtEl>
                                          <p:spTgt spid="123908"/>
                                        </p:tgtEl>
                                        <p:attrNameLst>
                                          <p:attrName>style.visibility</p:attrName>
                                        </p:attrNameLst>
                                      </p:cBhvr>
                                      <p:to>
                                        <p:strVal val="visible"/>
                                      </p:to>
                                    </p:set>
                                    <p:anim from="(-#ppt_w/2)" to="(#ppt_x)" calcmode="lin" valueType="num">
                                      <p:cBhvr>
                                        <p:cTn id="18" dur="600" fill="hold">
                                          <p:stCondLst>
                                            <p:cond delay="0"/>
                                          </p:stCondLst>
                                        </p:cTn>
                                        <p:tgtEl>
                                          <p:spTgt spid="123908"/>
                                        </p:tgtEl>
                                        <p:attrNameLst>
                                          <p:attrName>ppt_x</p:attrName>
                                        </p:attrNameLst>
                                      </p:cBhvr>
                                    </p:anim>
                                    <p:anim from="0" to="-1.0" calcmode="lin" valueType="num">
                                      <p:cBhvr>
                                        <p:cTn id="19" dur="200" decel="50000" autoRev="1" fill="hold">
                                          <p:stCondLst>
                                            <p:cond delay="600"/>
                                          </p:stCondLst>
                                        </p:cTn>
                                        <p:tgtEl>
                                          <p:spTgt spid="123908"/>
                                        </p:tgtEl>
                                        <p:attrNameLst>
                                          <p:attrName>xshear</p:attrName>
                                        </p:attrNameLst>
                                      </p:cBhvr>
                                    </p:anim>
                                    <p:animScale>
                                      <p:cBhvr>
                                        <p:cTn id="20" dur="200" decel="100000" autoRev="1" fill="hold">
                                          <p:stCondLst>
                                            <p:cond delay="600"/>
                                          </p:stCondLst>
                                        </p:cTn>
                                        <p:tgtEl>
                                          <p:spTgt spid="123908"/>
                                        </p:tgtEl>
                                      </p:cBhvr>
                                      <p:from x="100000" y="100000"/>
                                      <p:to x="80000" y="100000"/>
                                    </p:animScale>
                                    <p:anim by="(#ppt_h/3+#ppt_w*0.1)" calcmode="lin" valueType="num">
                                      <p:cBhvr additive="sum">
                                        <p:cTn id="21" dur="200" decel="100000" autoRev="1" fill="hold">
                                          <p:stCondLst>
                                            <p:cond delay="600"/>
                                          </p:stCondLst>
                                        </p:cTn>
                                        <p:tgtEl>
                                          <p:spTgt spid="123908"/>
                                        </p:tgtEl>
                                        <p:attrNameLst>
                                          <p:attrName>ppt_x</p:attrName>
                                        </p:attrNameLst>
                                      </p:cBhvr>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123907">
                                            <p:bg/>
                                          </p:spTgt>
                                        </p:tgtEl>
                                        <p:attrNameLst>
                                          <p:attrName>style.visibility</p:attrName>
                                        </p:attrNameLst>
                                      </p:cBhvr>
                                      <p:to>
                                        <p:strVal val="visible"/>
                                      </p:to>
                                    </p:set>
                                    <p:animEffect transition="in" filter="wipe(down)">
                                      <p:cBhvr>
                                        <p:cTn id="26" dur="145">
                                          <p:stCondLst>
                                            <p:cond delay="0"/>
                                          </p:stCondLst>
                                        </p:cTn>
                                        <p:tgtEl>
                                          <p:spTgt spid="123907">
                                            <p:bg/>
                                          </p:spTgt>
                                        </p:tgtEl>
                                      </p:cBhvr>
                                    </p:animEffect>
                                    <p:anim calcmode="lin" valueType="num">
                                      <p:cBhvr>
                                        <p:cTn id="27" dur="456" tmFilter="0,0; 0.14,0.36; 0.43,0.73; 0.71,0.91; 1.0,1.0">
                                          <p:stCondLst>
                                            <p:cond delay="0"/>
                                          </p:stCondLst>
                                        </p:cTn>
                                        <p:tgtEl>
                                          <p:spTgt spid="123907">
                                            <p:bg/>
                                          </p:spTgt>
                                        </p:tgtEl>
                                        <p:attrNameLst>
                                          <p:attrName>ppt_x</p:attrName>
                                        </p:attrNameLst>
                                      </p:cBhvr>
                                      <p:tavLst>
                                        <p:tav tm="0">
                                          <p:val>
                                            <p:strVal val="#ppt_x-0.25"/>
                                          </p:val>
                                        </p:tav>
                                        <p:tav tm="100000">
                                          <p:val>
                                            <p:strVal val="#ppt_x"/>
                                          </p:val>
                                        </p:tav>
                                      </p:tavLst>
                                    </p:anim>
                                    <p:anim calcmode="lin" valueType="num">
                                      <p:cBhvr>
                                        <p:cTn id="28" dur="166" tmFilter="0.0,0.0; 0.25,0.07; 0.50,0.2; 0.75,0.467; 1.0,1.0">
                                          <p:stCondLst>
                                            <p:cond delay="0"/>
                                          </p:stCondLst>
                                        </p:cTn>
                                        <p:tgtEl>
                                          <p:spTgt spid="123907">
                                            <p:bg/>
                                          </p:spTgt>
                                        </p:tgtEl>
                                        <p:attrNameLst>
                                          <p:attrName>ppt_y</p:attrName>
                                        </p:attrNameLst>
                                      </p:cBhvr>
                                      <p:tavLst>
                                        <p:tav tm="0" fmla="#ppt_y-sin(pi*$)/3">
                                          <p:val>
                                            <p:fltVal val="0.5"/>
                                          </p:val>
                                        </p:tav>
                                        <p:tav tm="100000">
                                          <p:val>
                                            <p:fltVal val="1"/>
                                          </p:val>
                                        </p:tav>
                                      </p:tavLst>
                                    </p:anim>
                                    <p:anim calcmode="lin" valueType="num">
                                      <p:cBhvr>
                                        <p:cTn id="29" dur="166" tmFilter="0, 0; 0.125,0.2665; 0.25,0.4; 0.375,0.465; 0.5,0.5;  0.625,0.535; 0.75,0.6; 0.875,0.7335; 1,1">
                                          <p:stCondLst>
                                            <p:cond delay="166"/>
                                          </p:stCondLst>
                                        </p:cTn>
                                        <p:tgtEl>
                                          <p:spTgt spid="123907">
                                            <p:bg/>
                                          </p:spTgt>
                                        </p:tgtEl>
                                        <p:attrNameLst>
                                          <p:attrName>ppt_y</p:attrName>
                                        </p:attrNameLst>
                                      </p:cBhvr>
                                      <p:tavLst>
                                        <p:tav tm="0" fmla="#ppt_y-sin(pi*$)/9">
                                          <p:val>
                                            <p:fltVal val="0"/>
                                          </p:val>
                                        </p:tav>
                                        <p:tav tm="100000">
                                          <p:val>
                                            <p:fltVal val="1"/>
                                          </p:val>
                                        </p:tav>
                                      </p:tavLst>
                                    </p:anim>
                                    <p:anim calcmode="lin" valueType="num">
                                      <p:cBhvr>
                                        <p:cTn id="30" dur="83" tmFilter="0, 0; 0.125,0.2665; 0.25,0.4; 0.375,0.465; 0.5,0.5;  0.625,0.535; 0.75,0.6; 0.875,0.7335; 1,1">
                                          <p:stCondLst>
                                            <p:cond delay="331"/>
                                          </p:stCondLst>
                                        </p:cTn>
                                        <p:tgtEl>
                                          <p:spTgt spid="123907">
                                            <p:bg/>
                                          </p:spTgt>
                                        </p:tgtEl>
                                        <p:attrNameLst>
                                          <p:attrName>ppt_y</p:attrName>
                                        </p:attrNameLst>
                                      </p:cBhvr>
                                      <p:tavLst>
                                        <p:tav tm="0" fmla="#ppt_y-sin(pi*$)/27">
                                          <p:val>
                                            <p:fltVal val="0"/>
                                          </p:val>
                                        </p:tav>
                                        <p:tav tm="100000">
                                          <p:val>
                                            <p:fltVal val="1"/>
                                          </p:val>
                                        </p:tav>
                                      </p:tavLst>
                                    </p:anim>
                                    <p:anim calcmode="lin" valueType="num">
                                      <p:cBhvr>
                                        <p:cTn id="31" dur="41" tmFilter="0, 0; 0.125,0.2665; 0.25,0.4; 0.375,0.465; 0.5,0.5;  0.625,0.535; 0.75,0.6; 0.875,0.7335; 1,1">
                                          <p:stCondLst>
                                            <p:cond delay="414"/>
                                          </p:stCondLst>
                                        </p:cTn>
                                        <p:tgtEl>
                                          <p:spTgt spid="123907">
                                            <p:bg/>
                                          </p:spTgt>
                                        </p:tgtEl>
                                        <p:attrNameLst>
                                          <p:attrName>ppt_y</p:attrName>
                                        </p:attrNameLst>
                                      </p:cBhvr>
                                      <p:tavLst>
                                        <p:tav tm="0" fmla="#ppt_y-sin(pi*$)/81">
                                          <p:val>
                                            <p:fltVal val="0"/>
                                          </p:val>
                                        </p:tav>
                                        <p:tav tm="100000">
                                          <p:val>
                                            <p:fltVal val="1"/>
                                          </p:val>
                                        </p:tav>
                                      </p:tavLst>
                                    </p:anim>
                                    <p:animScale>
                                      <p:cBhvr>
                                        <p:cTn id="32" dur="7">
                                          <p:stCondLst>
                                            <p:cond delay="163"/>
                                          </p:stCondLst>
                                        </p:cTn>
                                        <p:tgtEl>
                                          <p:spTgt spid="123907">
                                            <p:bg/>
                                          </p:spTgt>
                                        </p:tgtEl>
                                      </p:cBhvr>
                                      <p:to x="100000" y="60000"/>
                                    </p:animScale>
                                    <p:animScale>
                                      <p:cBhvr>
                                        <p:cTn id="33" dur="42" decel="50000">
                                          <p:stCondLst>
                                            <p:cond delay="169"/>
                                          </p:stCondLst>
                                        </p:cTn>
                                        <p:tgtEl>
                                          <p:spTgt spid="123907">
                                            <p:bg/>
                                          </p:spTgt>
                                        </p:tgtEl>
                                      </p:cBhvr>
                                      <p:to x="100000" y="100000"/>
                                    </p:animScale>
                                    <p:animScale>
                                      <p:cBhvr>
                                        <p:cTn id="34" dur="7">
                                          <p:stCondLst>
                                            <p:cond delay="328"/>
                                          </p:stCondLst>
                                        </p:cTn>
                                        <p:tgtEl>
                                          <p:spTgt spid="123907">
                                            <p:bg/>
                                          </p:spTgt>
                                        </p:tgtEl>
                                      </p:cBhvr>
                                      <p:to x="100000" y="80000"/>
                                    </p:animScale>
                                    <p:animScale>
                                      <p:cBhvr>
                                        <p:cTn id="35" dur="42" decel="50000">
                                          <p:stCondLst>
                                            <p:cond delay="335"/>
                                          </p:stCondLst>
                                        </p:cTn>
                                        <p:tgtEl>
                                          <p:spTgt spid="123907">
                                            <p:bg/>
                                          </p:spTgt>
                                        </p:tgtEl>
                                      </p:cBhvr>
                                      <p:to x="100000" y="100000"/>
                                    </p:animScale>
                                    <p:animScale>
                                      <p:cBhvr>
                                        <p:cTn id="36" dur="7">
                                          <p:stCondLst>
                                            <p:cond delay="411"/>
                                          </p:stCondLst>
                                        </p:cTn>
                                        <p:tgtEl>
                                          <p:spTgt spid="123907">
                                            <p:bg/>
                                          </p:spTgt>
                                        </p:tgtEl>
                                      </p:cBhvr>
                                      <p:to x="100000" y="90000"/>
                                    </p:animScale>
                                    <p:animScale>
                                      <p:cBhvr>
                                        <p:cTn id="37" dur="42" decel="50000">
                                          <p:stCondLst>
                                            <p:cond delay="417"/>
                                          </p:stCondLst>
                                        </p:cTn>
                                        <p:tgtEl>
                                          <p:spTgt spid="123907">
                                            <p:bg/>
                                          </p:spTgt>
                                        </p:tgtEl>
                                      </p:cBhvr>
                                      <p:to x="100000" y="100000"/>
                                    </p:animScale>
                                    <p:animScale>
                                      <p:cBhvr>
                                        <p:cTn id="38" dur="7">
                                          <p:stCondLst>
                                            <p:cond delay="452"/>
                                          </p:stCondLst>
                                        </p:cTn>
                                        <p:tgtEl>
                                          <p:spTgt spid="123907">
                                            <p:bg/>
                                          </p:spTgt>
                                        </p:tgtEl>
                                      </p:cBhvr>
                                      <p:to x="100000" y="95000"/>
                                    </p:animScale>
                                    <p:animScale>
                                      <p:cBhvr>
                                        <p:cTn id="39" dur="42" decel="50000">
                                          <p:stCondLst>
                                            <p:cond delay="459"/>
                                          </p:stCondLst>
                                        </p:cTn>
                                        <p:tgtEl>
                                          <p:spTgt spid="123907">
                                            <p:bg/>
                                          </p:spTgt>
                                        </p:tgtEl>
                                      </p:cBhvr>
                                      <p:to x="100000" y="100000"/>
                                    </p:animScale>
                                  </p:childTnLst>
                                </p:cTn>
                              </p:par>
                            </p:childTnLst>
                          </p:cTn>
                        </p:par>
                      </p:childTnLst>
                    </p:cTn>
                  </p:par>
                  <p:par>
                    <p:cTn id="40" fill="hold" nodeType="clickPar">
                      <p:stCondLst>
                        <p:cond delay="indefinite"/>
                      </p:stCondLst>
                      <p:childTnLst>
                        <p:par>
                          <p:cTn id="41" fill="hold" nodeType="withGroup">
                            <p:stCondLst>
                              <p:cond delay="0"/>
                            </p:stCondLst>
                            <p:childTnLst>
                              <p:par>
                                <p:cTn id="42" presetID="26" presetClass="entr" presetSubtype="0" fill="hold" grpId="0" nodeType="clickEffect">
                                  <p:stCondLst>
                                    <p:cond delay="0"/>
                                  </p:stCondLst>
                                  <p:childTnLst>
                                    <p:set>
                                      <p:cBhvr>
                                        <p:cTn id="43" dur="1" fill="hold">
                                          <p:stCondLst>
                                            <p:cond delay="0"/>
                                          </p:stCondLst>
                                        </p:cTn>
                                        <p:tgtEl>
                                          <p:spTgt spid="123907">
                                            <p:txEl>
                                              <p:pRg st="0" end="0"/>
                                            </p:txEl>
                                          </p:spTgt>
                                        </p:tgtEl>
                                        <p:attrNameLst>
                                          <p:attrName>style.visibility</p:attrName>
                                        </p:attrNameLst>
                                      </p:cBhvr>
                                      <p:to>
                                        <p:strVal val="visible"/>
                                      </p:to>
                                    </p:set>
                                    <p:animEffect transition="in" filter="wipe(down)">
                                      <p:cBhvr>
                                        <p:cTn id="44" dur="145">
                                          <p:stCondLst>
                                            <p:cond delay="0"/>
                                          </p:stCondLst>
                                        </p:cTn>
                                        <p:tgtEl>
                                          <p:spTgt spid="123907">
                                            <p:txEl>
                                              <p:pRg st="0" end="0"/>
                                            </p:txEl>
                                          </p:spTgt>
                                        </p:tgtEl>
                                      </p:cBhvr>
                                    </p:animEffect>
                                    <p:anim calcmode="lin" valueType="num">
                                      <p:cBhvr>
                                        <p:cTn id="45" dur="456" tmFilter="0,0; 0.14,0.36; 0.43,0.73; 0.71,0.91; 1.0,1.0">
                                          <p:stCondLst>
                                            <p:cond delay="0"/>
                                          </p:stCondLst>
                                        </p:cTn>
                                        <p:tgtEl>
                                          <p:spTgt spid="123907">
                                            <p:txEl>
                                              <p:pRg st="0" end="0"/>
                                            </p:txEl>
                                          </p:spTgt>
                                        </p:tgtEl>
                                        <p:attrNameLst>
                                          <p:attrName>ppt_x</p:attrName>
                                        </p:attrNameLst>
                                      </p:cBhvr>
                                      <p:tavLst>
                                        <p:tav tm="0">
                                          <p:val>
                                            <p:strVal val="#ppt_x-0.25"/>
                                          </p:val>
                                        </p:tav>
                                        <p:tav tm="100000">
                                          <p:val>
                                            <p:strVal val="#ppt_x"/>
                                          </p:val>
                                        </p:tav>
                                      </p:tavLst>
                                    </p:anim>
                                    <p:anim calcmode="lin" valueType="num">
                                      <p:cBhvr>
                                        <p:cTn id="46" dur="166" tmFilter="0.0,0.0; 0.25,0.07; 0.50,0.2; 0.75,0.467; 1.0,1.0">
                                          <p:stCondLst>
                                            <p:cond delay="0"/>
                                          </p:stCondLst>
                                        </p:cTn>
                                        <p:tgtEl>
                                          <p:spTgt spid="123907">
                                            <p:txEl>
                                              <p:pRg st="0" end="0"/>
                                            </p:txEl>
                                          </p:spTgt>
                                        </p:tgtEl>
                                        <p:attrNameLst>
                                          <p:attrName>ppt_y</p:attrName>
                                        </p:attrNameLst>
                                      </p:cBhvr>
                                      <p:tavLst>
                                        <p:tav tm="0" fmla="#ppt_y-sin(pi*$)/3">
                                          <p:val>
                                            <p:fltVal val="0.5"/>
                                          </p:val>
                                        </p:tav>
                                        <p:tav tm="100000">
                                          <p:val>
                                            <p:fltVal val="1"/>
                                          </p:val>
                                        </p:tav>
                                      </p:tavLst>
                                    </p:anim>
                                    <p:anim calcmode="lin" valueType="num">
                                      <p:cBhvr>
                                        <p:cTn id="47" dur="166" tmFilter="0, 0; 0.125,0.2665; 0.25,0.4; 0.375,0.465; 0.5,0.5;  0.625,0.535; 0.75,0.6; 0.875,0.7335; 1,1">
                                          <p:stCondLst>
                                            <p:cond delay="166"/>
                                          </p:stCondLst>
                                        </p:cTn>
                                        <p:tgtEl>
                                          <p:spTgt spid="123907">
                                            <p:txEl>
                                              <p:pRg st="0" end="0"/>
                                            </p:txEl>
                                          </p:spTgt>
                                        </p:tgtEl>
                                        <p:attrNameLst>
                                          <p:attrName>ppt_y</p:attrName>
                                        </p:attrNameLst>
                                      </p:cBhvr>
                                      <p:tavLst>
                                        <p:tav tm="0" fmla="#ppt_y-sin(pi*$)/9">
                                          <p:val>
                                            <p:fltVal val="0"/>
                                          </p:val>
                                        </p:tav>
                                        <p:tav tm="100000">
                                          <p:val>
                                            <p:fltVal val="1"/>
                                          </p:val>
                                        </p:tav>
                                      </p:tavLst>
                                    </p:anim>
                                    <p:anim calcmode="lin" valueType="num">
                                      <p:cBhvr>
                                        <p:cTn id="48" dur="83" tmFilter="0, 0; 0.125,0.2665; 0.25,0.4; 0.375,0.465; 0.5,0.5;  0.625,0.535; 0.75,0.6; 0.875,0.7335; 1,1">
                                          <p:stCondLst>
                                            <p:cond delay="331"/>
                                          </p:stCondLst>
                                        </p:cTn>
                                        <p:tgtEl>
                                          <p:spTgt spid="123907">
                                            <p:txEl>
                                              <p:pRg st="0" end="0"/>
                                            </p:txEl>
                                          </p:spTgt>
                                        </p:tgtEl>
                                        <p:attrNameLst>
                                          <p:attrName>ppt_y</p:attrName>
                                        </p:attrNameLst>
                                      </p:cBhvr>
                                      <p:tavLst>
                                        <p:tav tm="0" fmla="#ppt_y-sin(pi*$)/27">
                                          <p:val>
                                            <p:fltVal val="0"/>
                                          </p:val>
                                        </p:tav>
                                        <p:tav tm="100000">
                                          <p:val>
                                            <p:fltVal val="1"/>
                                          </p:val>
                                        </p:tav>
                                      </p:tavLst>
                                    </p:anim>
                                    <p:anim calcmode="lin" valueType="num">
                                      <p:cBhvr>
                                        <p:cTn id="49" dur="41" tmFilter="0, 0; 0.125,0.2665; 0.25,0.4; 0.375,0.465; 0.5,0.5;  0.625,0.535; 0.75,0.6; 0.875,0.7335; 1,1">
                                          <p:stCondLst>
                                            <p:cond delay="414"/>
                                          </p:stCondLst>
                                        </p:cTn>
                                        <p:tgtEl>
                                          <p:spTgt spid="123907">
                                            <p:txEl>
                                              <p:pRg st="0" end="0"/>
                                            </p:txEl>
                                          </p:spTgt>
                                        </p:tgtEl>
                                        <p:attrNameLst>
                                          <p:attrName>ppt_y</p:attrName>
                                        </p:attrNameLst>
                                      </p:cBhvr>
                                      <p:tavLst>
                                        <p:tav tm="0" fmla="#ppt_y-sin(pi*$)/81">
                                          <p:val>
                                            <p:fltVal val="0"/>
                                          </p:val>
                                        </p:tav>
                                        <p:tav tm="100000">
                                          <p:val>
                                            <p:fltVal val="1"/>
                                          </p:val>
                                        </p:tav>
                                      </p:tavLst>
                                    </p:anim>
                                    <p:animScale>
                                      <p:cBhvr>
                                        <p:cTn id="50" dur="7">
                                          <p:stCondLst>
                                            <p:cond delay="163"/>
                                          </p:stCondLst>
                                        </p:cTn>
                                        <p:tgtEl>
                                          <p:spTgt spid="123907">
                                            <p:txEl>
                                              <p:pRg st="0" end="0"/>
                                            </p:txEl>
                                          </p:spTgt>
                                        </p:tgtEl>
                                      </p:cBhvr>
                                      <p:to x="100000" y="60000"/>
                                    </p:animScale>
                                    <p:animScale>
                                      <p:cBhvr>
                                        <p:cTn id="51" dur="42" decel="50000">
                                          <p:stCondLst>
                                            <p:cond delay="169"/>
                                          </p:stCondLst>
                                        </p:cTn>
                                        <p:tgtEl>
                                          <p:spTgt spid="123907">
                                            <p:txEl>
                                              <p:pRg st="0" end="0"/>
                                            </p:txEl>
                                          </p:spTgt>
                                        </p:tgtEl>
                                      </p:cBhvr>
                                      <p:to x="100000" y="100000"/>
                                    </p:animScale>
                                    <p:animScale>
                                      <p:cBhvr>
                                        <p:cTn id="52" dur="7">
                                          <p:stCondLst>
                                            <p:cond delay="328"/>
                                          </p:stCondLst>
                                        </p:cTn>
                                        <p:tgtEl>
                                          <p:spTgt spid="123907">
                                            <p:txEl>
                                              <p:pRg st="0" end="0"/>
                                            </p:txEl>
                                          </p:spTgt>
                                        </p:tgtEl>
                                      </p:cBhvr>
                                      <p:to x="100000" y="80000"/>
                                    </p:animScale>
                                    <p:animScale>
                                      <p:cBhvr>
                                        <p:cTn id="53" dur="42" decel="50000">
                                          <p:stCondLst>
                                            <p:cond delay="335"/>
                                          </p:stCondLst>
                                        </p:cTn>
                                        <p:tgtEl>
                                          <p:spTgt spid="123907">
                                            <p:txEl>
                                              <p:pRg st="0" end="0"/>
                                            </p:txEl>
                                          </p:spTgt>
                                        </p:tgtEl>
                                      </p:cBhvr>
                                      <p:to x="100000" y="100000"/>
                                    </p:animScale>
                                    <p:animScale>
                                      <p:cBhvr>
                                        <p:cTn id="54" dur="7">
                                          <p:stCondLst>
                                            <p:cond delay="411"/>
                                          </p:stCondLst>
                                        </p:cTn>
                                        <p:tgtEl>
                                          <p:spTgt spid="123907">
                                            <p:txEl>
                                              <p:pRg st="0" end="0"/>
                                            </p:txEl>
                                          </p:spTgt>
                                        </p:tgtEl>
                                      </p:cBhvr>
                                      <p:to x="100000" y="90000"/>
                                    </p:animScale>
                                    <p:animScale>
                                      <p:cBhvr>
                                        <p:cTn id="55" dur="42" decel="50000">
                                          <p:stCondLst>
                                            <p:cond delay="417"/>
                                          </p:stCondLst>
                                        </p:cTn>
                                        <p:tgtEl>
                                          <p:spTgt spid="123907">
                                            <p:txEl>
                                              <p:pRg st="0" end="0"/>
                                            </p:txEl>
                                          </p:spTgt>
                                        </p:tgtEl>
                                      </p:cBhvr>
                                      <p:to x="100000" y="100000"/>
                                    </p:animScale>
                                    <p:animScale>
                                      <p:cBhvr>
                                        <p:cTn id="56" dur="7">
                                          <p:stCondLst>
                                            <p:cond delay="452"/>
                                          </p:stCondLst>
                                        </p:cTn>
                                        <p:tgtEl>
                                          <p:spTgt spid="123907">
                                            <p:txEl>
                                              <p:pRg st="0" end="0"/>
                                            </p:txEl>
                                          </p:spTgt>
                                        </p:tgtEl>
                                      </p:cBhvr>
                                      <p:to x="100000" y="95000"/>
                                    </p:animScale>
                                    <p:animScale>
                                      <p:cBhvr>
                                        <p:cTn id="57" dur="42" decel="50000">
                                          <p:stCondLst>
                                            <p:cond delay="459"/>
                                          </p:stCondLst>
                                        </p:cTn>
                                        <p:tgtEl>
                                          <p:spTgt spid="123907">
                                            <p:txEl>
                                              <p:pRg st="0" end="0"/>
                                            </p:txEl>
                                          </p:spTgt>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26" presetClass="entr" presetSubtype="0" fill="hold" grpId="0" nodeType="clickEffect">
                                  <p:stCondLst>
                                    <p:cond delay="0"/>
                                  </p:stCondLst>
                                  <p:childTnLst>
                                    <p:set>
                                      <p:cBhvr>
                                        <p:cTn id="61" dur="1" fill="hold">
                                          <p:stCondLst>
                                            <p:cond delay="0"/>
                                          </p:stCondLst>
                                        </p:cTn>
                                        <p:tgtEl>
                                          <p:spTgt spid="123907">
                                            <p:txEl>
                                              <p:pRg st="2" end="2"/>
                                            </p:txEl>
                                          </p:spTgt>
                                        </p:tgtEl>
                                        <p:attrNameLst>
                                          <p:attrName>style.visibility</p:attrName>
                                        </p:attrNameLst>
                                      </p:cBhvr>
                                      <p:to>
                                        <p:strVal val="visible"/>
                                      </p:to>
                                    </p:set>
                                    <p:animEffect transition="in" filter="wipe(down)">
                                      <p:cBhvr>
                                        <p:cTn id="62" dur="145">
                                          <p:stCondLst>
                                            <p:cond delay="0"/>
                                          </p:stCondLst>
                                        </p:cTn>
                                        <p:tgtEl>
                                          <p:spTgt spid="123907">
                                            <p:txEl>
                                              <p:pRg st="2" end="2"/>
                                            </p:txEl>
                                          </p:spTgt>
                                        </p:tgtEl>
                                      </p:cBhvr>
                                    </p:animEffect>
                                    <p:anim calcmode="lin" valueType="num">
                                      <p:cBhvr>
                                        <p:cTn id="63" dur="456" tmFilter="0,0; 0.14,0.36; 0.43,0.73; 0.71,0.91; 1.0,1.0">
                                          <p:stCondLst>
                                            <p:cond delay="0"/>
                                          </p:stCondLst>
                                        </p:cTn>
                                        <p:tgtEl>
                                          <p:spTgt spid="123907">
                                            <p:txEl>
                                              <p:pRg st="2" end="2"/>
                                            </p:txEl>
                                          </p:spTgt>
                                        </p:tgtEl>
                                        <p:attrNameLst>
                                          <p:attrName>ppt_x</p:attrName>
                                        </p:attrNameLst>
                                      </p:cBhvr>
                                      <p:tavLst>
                                        <p:tav tm="0">
                                          <p:val>
                                            <p:strVal val="#ppt_x-0.25"/>
                                          </p:val>
                                        </p:tav>
                                        <p:tav tm="100000">
                                          <p:val>
                                            <p:strVal val="#ppt_x"/>
                                          </p:val>
                                        </p:tav>
                                      </p:tavLst>
                                    </p:anim>
                                    <p:anim calcmode="lin" valueType="num">
                                      <p:cBhvr>
                                        <p:cTn id="64" dur="166" tmFilter="0.0,0.0; 0.25,0.07; 0.50,0.2; 0.75,0.467; 1.0,1.0">
                                          <p:stCondLst>
                                            <p:cond delay="0"/>
                                          </p:stCondLst>
                                        </p:cTn>
                                        <p:tgtEl>
                                          <p:spTgt spid="123907">
                                            <p:txEl>
                                              <p:pRg st="2" end="2"/>
                                            </p:txEl>
                                          </p:spTgt>
                                        </p:tgtEl>
                                        <p:attrNameLst>
                                          <p:attrName>ppt_y</p:attrName>
                                        </p:attrNameLst>
                                      </p:cBhvr>
                                      <p:tavLst>
                                        <p:tav tm="0" fmla="#ppt_y-sin(pi*$)/3">
                                          <p:val>
                                            <p:fltVal val="0.5"/>
                                          </p:val>
                                        </p:tav>
                                        <p:tav tm="100000">
                                          <p:val>
                                            <p:fltVal val="1"/>
                                          </p:val>
                                        </p:tav>
                                      </p:tavLst>
                                    </p:anim>
                                    <p:anim calcmode="lin" valueType="num">
                                      <p:cBhvr>
                                        <p:cTn id="65" dur="166" tmFilter="0, 0; 0.125,0.2665; 0.25,0.4; 0.375,0.465; 0.5,0.5;  0.625,0.535; 0.75,0.6; 0.875,0.7335; 1,1">
                                          <p:stCondLst>
                                            <p:cond delay="166"/>
                                          </p:stCondLst>
                                        </p:cTn>
                                        <p:tgtEl>
                                          <p:spTgt spid="123907">
                                            <p:txEl>
                                              <p:pRg st="2" end="2"/>
                                            </p:txEl>
                                          </p:spTgt>
                                        </p:tgtEl>
                                        <p:attrNameLst>
                                          <p:attrName>ppt_y</p:attrName>
                                        </p:attrNameLst>
                                      </p:cBhvr>
                                      <p:tavLst>
                                        <p:tav tm="0" fmla="#ppt_y-sin(pi*$)/9">
                                          <p:val>
                                            <p:fltVal val="0"/>
                                          </p:val>
                                        </p:tav>
                                        <p:tav tm="100000">
                                          <p:val>
                                            <p:fltVal val="1"/>
                                          </p:val>
                                        </p:tav>
                                      </p:tavLst>
                                    </p:anim>
                                    <p:anim calcmode="lin" valueType="num">
                                      <p:cBhvr>
                                        <p:cTn id="66" dur="83" tmFilter="0, 0; 0.125,0.2665; 0.25,0.4; 0.375,0.465; 0.5,0.5;  0.625,0.535; 0.75,0.6; 0.875,0.7335; 1,1">
                                          <p:stCondLst>
                                            <p:cond delay="331"/>
                                          </p:stCondLst>
                                        </p:cTn>
                                        <p:tgtEl>
                                          <p:spTgt spid="123907">
                                            <p:txEl>
                                              <p:pRg st="2" end="2"/>
                                            </p:txEl>
                                          </p:spTgt>
                                        </p:tgtEl>
                                        <p:attrNameLst>
                                          <p:attrName>ppt_y</p:attrName>
                                        </p:attrNameLst>
                                      </p:cBhvr>
                                      <p:tavLst>
                                        <p:tav tm="0" fmla="#ppt_y-sin(pi*$)/27">
                                          <p:val>
                                            <p:fltVal val="0"/>
                                          </p:val>
                                        </p:tav>
                                        <p:tav tm="100000">
                                          <p:val>
                                            <p:fltVal val="1"/>
                                          </p:val>
                                        </p:tav>
                                      </p:tavLst>
                                    </p:anim>
                                    <p:anim calcmode="lin" valueType="num">
                                      <p:cBhvr>
                                        <p:cTn id="67" dur="41" tmFilter="0, 0; 0.125,0.2665; 0.25,0.4; 0.375,0.465; 0.5,0.5;  0.625,0.535; 0.75,0.6; 0.875,0.7335; 1,1">
                                          <p:stCondLst>
                                            <p:cond delay="414"/>
                                          </p:stCondLst>
                                        </p:cTn>
                                        <p:tgtEl>
                                          <p:spTgt spid="123907">
                                            <p:txEl>
                                              <p:pRg st="2" end="2"/>
                                            </p:txEl>
                                          </p:spTgt>
                                        </p:tgtEl>
                                        <p:attrNameLst>
                                          <p:attrName>ppt_y</p:attrName>
                                        </p:attrNameLst>
                                      </p:cBhvr>
                                      <p:tavLst>
                                        <p:tav tm="0" fmla="#ppt_y-sin(pi*$)/81">
                                          <p:val>
                                            <p:fltVal val="0"/>
                                          </p:val>
                                        </p:tav>
                                        <p:tav tm="100000">
                                          <p:val>
                                            <p:fltVal val="1"/>
                                          </p:val>
                                        </p:tav>
                                      </p:tavLst>
                                    </p:anim>
                                    <p:animScale>
                                      <p:cBhvr>
                                        <p:cTn id="68" dur="7">
                                          <p:stCondLst>
                                            <p:cond delay="163"/>
                                          </p:stCondLst>
                                        </p:cTn>
                                        <p:tgtEl>
                                          <p:spTgt spid="123907">
                                            <p:txEl>
                                              <p:pRg st="2" end="2"/>
                                            </p:txEl>
                                          </p:spTgt>
                                        </p:tgtEl>
                                      </p:cBhvr>
                                      <p:to x="100000" y="60000"/>
                                    </p:animScale>
                                    <p:animScale>
                                      <p:cBhvr>
                                        <p:cTn id="69" dur="42" decel="50000">
                                          <p:stCondLst>
                                            <p:cond delay="169"/>
                                          </p:stCondLst>
                                        </p:cTn>
                                        <p:tgtEl>
                                          <p:spTgt spid="123907">
                                            <p:txEl>
                                              <p:pRg st="2" end="2"/>
                                            </p:txEl>
                                          </p:spTgt>
                                        </p:tgtEl>
                                      </p:cBhvr>
                                      <p:to x="100000" y="100000"/>
                                    </p:animScale>
                                    <p:animScale>
                                      <p:cBhvr>
                                        <p:cTn id="70" dur="7">
                                          <p:stCondLst>
                                            <p:cond delay="328"/>
                                          </p:stCondLst>
                                        </p:cTn>
                                        <p:tgtEl>
                                          <p:spTgt spid="123907">
                                            <p:txEl>
                                              <p:pRg st="2" end="2"/>
                                            </p:txEl>
                                          </p:spTgt>
                                        </p:tgtEl>
                                      </p:cBhvr>
                                      <p:to x="100000" y="80000"/>
                                    </p:animScale>
                                    <p:animScale>
                                      <p:cBhvr>
                                        <p:cTn id="71" dur="42" decel="50000">
                                          <p:stCondLst>
                                            <p:cond delay="335"/>
                                          </p:stCondLst>
                                        </p:cTn>
                                        <p:tgtEl>
                                          <p:spTgt spid="123907">
                                            <p:txEl>
                                              <p:pRg st="2" end="2"/>
                                            </p:txEl>
                                          </p:spTgt>
                                        </p:tgtEl>
                                      </p:cBhvr>
                                      <p:to x="100000" y="100000"/>
                                    </p:animScale>
                                    <p:animScale>
                                      <p:cBhvr>
                                        <p:cTn id="72" dur="7">
                                          <p:stCondLst>
                                            <p:cond delay="411"/>
                                          </p:stCondLst>
                                        </p:cTn>
                                        <p:tgtEl>
                                          <p:spTgt spid="123907">
                                            <p:txEl>
                                              <p:pRg st="2" end="2"/>
                                            </p:txEl>
                                          </p:spTgt>
                                        </p:tgtEl>
                                      </p:cBhvr>
                                      <p:to x="100000" y="90000"/>
                                    </p:animScale>
                                    <p:animScale>
                                      <p:cBhvr>
                                        <p:cTn id="73" dur="42" decel="50000">
                                          <p:stCondLst>
                                            <p:cond delay="417"/>
                                          </p:stCondLst>
                                        </p:cTn>
                                        <p:tgtEl>
                                          <p:spTgt spid="123907">
                                            <p:txEl>
                                              <p:pRg st="2" end="2"/>
                                            </p:txEl>
                                          </p:spTgt>
                                        </p:tgtEl>
                                      </p:cBhvr>
                                      <p:to x="100000" y="100000"/>
                                    </p:animScale>
                                    <p:animScale>
                                      <p:cBhvr>
                                        <p:cTn id="74" dur="7">
                                          <p:stCondLst>
                                            <p:cond delay="452"/>
                                          </p:stCondLst>
                                        </p:cTn>
                                        <p:tgtEl>
                                          <p:spTgt spid="123907">
                                            <p:txEl>
                                              <p:pRg st="2" end="2"/>
                                            </p:txEl>
                                          </p:spTgt>
                                        </p:tgtEl>
                                      </p:cBhvr>
                                      <p:to x="100000" y="95000"/>
                                    </p:animScale>
                                    <p:animScale>
                                      <p:cBhvr>
                                        <p:cTn id="75" dur="42" decel="50000">
                                          <p:stCondLst>
                                            <p:cond delay="459"/>
                                          </p:stCondLst>
                                        </p:cTn>
                                        <p:tgtEl>
                                          <p:spTgt spid="123907">
                                            <p:txEl>
                                              <p:pRg st="2" end="2"/>
                                            </p:txEl>
                                          </p:spTgt>
                                        </p:tgtEl>
                                      </p:cBhvr>
                                      <p:to x="100000" y="100000"/>
                                    </p:animScale>
                                  </p:childTnLst>
                                </p:cTn>
                              </p:par>
                            </p:childTnLst>
                          </p:cTn>
                        </p:par>
                      </p:childTnLst>
                    </p:cTn>
                  </p:par>
                  <p:par>
                    <p:cTn id="76" fill="hold">
                      <p:stCondLst>
                        <p:cond delay="indefinite"/>
                      </p:stCondLst>
                      <p:childTnLst>
                        <p:par>
                          <p:cTn id="77" fill="hold">
                            <p:stCondLst>
                              <p:cond delay="0"/>
                            </p:stCondLst>
                            <p:childTnLst>
                              <p:par>
                                <p:cTn id="78" presetID="26" presetClass="entr" presetSubtype="0" fill="hold" grpId="0" nodeType="clickEffect">
                                  <p:stCondLst>
                                    <p:cond delay="0"/>
                                  </p:stCondLst>
                                  <p:childTnLst>
                                    <p:set>
                                      <p:cBhvr>
                                        <p:cTn id="79" dur="1" fill="hold">
                                          <p:stCondLst>
                                            <p:cond delay="0"/>
                                          </p:stCondLst>
                                        </p:cTn>
                                        <p:tgtEl>
                                          <p:spTgt spid="123907">
                                            <p:txEl>
                                              <p:pRg st="3" end="3"/>
                                            </p:txEl>
                                          </p:spTgt>
                                        </p:tgtEl>
                                        <p:attrNameLst>
                                          <p:attrName>style.visibility</p:attrName>
                                        </p:attrNameLst>
                                      </p:cBhvr>
                                      <p:to>
                                        <p:strVal val="visible"/>
                                      </p:to>
                                    </p:set>
                                    <p:animEffect transition="in" filter="wipe(down)">
                                      <p:cBhvr>
                                        <p:cTn id="80" dur="145">
                                          <p:stCondLst>
                                            <p:cond delay="0"/>
                                          </p:stCondLst>
                                        </p:cTn>
                                        <p:tgtEl>
                                          <p:spTgt spid="123907">
                                            <p:txEl>
                                              <p:pRg st="3" end="3"/>
                                            </p:txEl>
                                          </p:spTgt>
                                        </p:tgtEl>
                                      </p:cBhvr>
                                    </p:animEffect>
                                    <p:anim calcmode="lin" valueType="num">
                                      <p:cBhvr>
                                        <p:cTn id="81" dur="456" tmFilter="0,0; 0.14,0.36; 0.43,0.73; 0.71,0.91; 1.0,1.0">
                                          <p:stCondLst>
                                            <p:cond delay="0"/>
                                          </p:stCondLst>
                                        </p:cTn>
                                        <p:tgtEl>
                                          <p:spTgt spid="123907">
                                            <p:txEl>
                                              <p:pRg st="3" end="3"/>
                                            </p:txEl>
                                          </p:spTgt>
                                        </p:tgtEl>
                                        <p:attrNameLst>
                                          <p:attrName>ppt_x</p:attrName>
                                        </p:attrNameLst>
                                      </p:cBhvr>
                                      <p:tavLst>
                                        <p:tav tm="0">
                                          <p:val>
                                            <p:strVal val="#ppt_x-0.25"/>
                                          </p:val>
                                        </p:tav>
                                        <p:tav tm="100000">
                                          <p:val>
                                            <p:strVal val="#ppt_x"/>
                                          </p:val>
                                        </p:tav>
                                      </p:tavLst>
                                    </p:anim>
                                    <p:anim calcmode="lin" valueType="num">
                                      <p:cBhvr>
                                        <p:cTn id="82" dur="166" tmFilter="0.0,0.0; 0.25,0.07; 0.50,0.2; 0.75,0.467; 1.0,1.0">
                                          <p:stCondLst>
                                            <p:cond delay="0"/>
                                          </p:stCondLst>
                                        </p:cTn>
                                        <p:tgtEl>
                                          <p:spTgt spid="123907">
                                            <p:txEl>
                                              <p:pRg st="3" end="3"/>
                                            </p:txEl>
                                          </p:spTgt>
                                        </p:tgtEl>
                                        <p:attrNameLst>
                                          <p:attrName>ppt_y</p:attrName>
                                        </p:attrNameLst>
                                      </p:cBhvr>
                                      <p:tavLst>
                                        <p:tav tm="0" fmla="#ppt_y-sin(pi*$)/3">
                                          <p:val>
                                            <p:fltVal val="0.5"/>
                                          </p:val>
                                        </p:tav>
                                        <p:tav tm="100000">
                                          <p:val>
                                            <p:fltVal val="1"/>
                                          </p:val>
                                        </p:tav>
                                      </p:tavLst>
                                    </p:anim>
                                    <p:anim calcmode="lin" valueType="num">
                                      <p:cBhvr>
                                        <p:cTn id="83" dur="166" tmFilter="0, 0; 0.125,0.2665; 0.25,0.4; 0.375,0.465; 0.5,0.5;  0.625,0.535; 0.75,0.6; 0.875,0.7335; 1,1">
                                          <p:stCondLst>
                                            <p:cond delay="166"/>
                                          </p:stCondLst>
                                        </p:cTn>
                                        <p:tgtEl>
                                          <p:spTgt spid="123907">
                                            <p:txEl>
                                              <p:pRg st="3" end="3"/>
                                            </p:txEl>
                                          </p:spTgt>
                                        </p:tgtEl>
                                        <p:attrNameLst>
                                          <p:attrName>ppt_y</p:attrName>
                                        </p:attrNameLst>
                                      </p:cBhvr>
                                      <p:tavLst>
                                        <p:tav tm="0" fmla="#ppt_y-sin(pi*$)/9">
                                          <p:val>
                                            <p:fltVal val="0"/>
                                          </p:val>
                                        </p:tav>
                                        <p:tav tm="100000">
                                          <p:val>
                                            <p:fltVal val="1"/>
                                          </p:val>
                                        </p:tav>
                                      </p:tavLst>
                                    </p:anim>
                                    <p:anim calcmode="lin" valueType="num">
                                      <p:cBhvr>
                                        <p:cTn id="84" dur="83" tmFilter="0, 0; 0.125,0.2665; 0.25,0.4; 0.375,0.465; 0.5,0.5;  0.625,0.535; 0.75,0.6; 0.875,0.7335; 1,1">
                                          <p:stCondLst>
                                            <p:cond delay="331"/>
                                          </p:stCondLst>
                                        </p:cTn>
                                        <p:tgtEl>
                                          <p:spTgt spid="123907">
                                            <p:txEl>
                                              <p:pRg st="3" end="3"/>
                                            </p:txEl>
                                          </p:spTgt>
                                        </p:tgtEl>
                                        <p:attrNameLst>
                                          <p:attrName>ppt_y</p:attrName>
                                        </p:attrNameLst>
                                      </p:cBhvr>
                                      <p:tavLst>
                                        <p:tav tm="0" fmla="#ppt_y-sin(pi*$)/27">
                                          <p:val>
                                            <p:fltVal val="0"/>
                                          </p:val>
                                        </p:tav>
                                        <p:tav tm="100000">
                                          <p:val>
                                            <p:fltVal val="1"/>
                                          </p:val>
                                        </p:tav>
                                      </p:tavLst>
                                    </p:anim>
                                    <p:anim calcmode="lin" valueType="num">
                                      <p:cBhvr>
                                        <p:cTn id="85" dur="41" tmFilter="0, 0; 0.125,0.2665; 0.25,0.4; 0.375,0.465; 0.5,0.5;  0.625,0.535; 0.75,0.6; 0.875,0.7335; 1,1">
                                          <p:stCondLst>
                                            <p:cond delay="414"/>
                                          </p:stCondLst>
                                        </p:cTn>
                                        <p:tgtEl>
                                          <p:spTgt spid="123907">
                                            <p:txEl>
                                              <p:pRg st="3" end="3"/>
                                            </p:txEl>
                                          </p:spTgt>
                                        </p:tgtEl>
                                        <p:attrNameLst>
                                          <p:attrName>ppt_y</p:attrName>
                                        </p:attrNameLst>
                                      </p:cBhvr>
                                      <p:tavLst>
                                        <p:tav tm="0" fmla="#ppt_y-sin(pi*$)/81">
                                          <p:val>
                                            <p:fltVal val="0"/>
                                          </p:val>
                                        </p:tav>
                                        <p:tav tm="100000">
                                          <p:val>
                                            <p:fltVal val="1"/>
                                          </p:val>
                                        </p:tav>
                                      </p:tavLst>
                                    </p:anim>
                                    <p:animScale>
                                      <p:cBhvr>
                                        <p:cTn id="86" dur="7">
                                          <p:stCondLst>
                                            <p:cond delay="163"/>
                                          </p:stCondLst>
                                        </p:cTn>
                                        <p:tgtEl>
                                          <p:spTgt spid="123907">
                                            <p:txEl>
                                              <p:pRg st="3" end="3"/>
                                            </p:txEl>
                                          </p:spTgt>
                                        </p:tgtEl>
                                      </p:cBhvr>
                                      <p:to x="100000" y="60000"/>
                                    </p:animScale>
                                    <p:animScale>
                                      <p:cBhvr>
                                        <p:cTn id="87" dur="42" decel="50000">
                                          <p:stCondLst>
                                            <p:cond delay="169"/>
                                          </p:stCondLst>
                                        </p:cTn>
                                        <p:tgtEl>
                                          <p:spTgt spid="123907">
                                            <p:txEl>
                                              <p:pRg st="3" end="3"/>
                                            </p:txEl>
                                          </p:spTgt>
                                        </p:tgtEl>
                                      </p:cBhvr>
                                      <p:to x="100000" y="100000"/>
                                    </p:animScale>
                                    <p:animScale>
                                      <p:cBhvr>
                                        <p:cTn id="88" dur="7">
                                          <p:stCondLst>
                                            <p:cond delay="328"/>
                                          </p:stCondLst>
                                        </p:cTn>
                                        <p:tgtEl>
                                          <p:spTgt spid="123907">
                                            <p:txEl>
                                              <p:pRg st="3" end="3"/>
                                            </p:txEl>
                                          </p:spTgt>
                                        </p:tgtEl>
                                      </p:cBhvr>
                                      <p:to x="100000" y="80000"/>
                                    </p:animScale>
                                    <p:animScale>
                                      <p:cBhvr>
                                        <p:cTn id="89" dur="42" decel="50000">
                                          <p:stCondLst>
                                            <p:cond delay="335"/>
                                          </p:stCondLst>
                                        </p:cTn>
                                        <p:tgtEl>
                                          <p:spTgt spid="123907">
                                            <p:txEl>
                                              <p:pRg st="3" end="3"/>
                                            </p:txEl>
                                          </p:spTgt>
                                        </p:tgtEl>
                                      </p:cBhvr>
                                      <p:to x="100000" y="100000"/>
                                    </p:animScale>
                                    <p:animScale>
                                      <p:cBhvr>
                                        <p:cTn id="90" dur="7">
                                          <p:stCondLst>
                                            <p:cond delay="411"/>
                                          </p:stCondLst>
                                        </p:cTn>
                                        <p:tgtEl>
                                          <p:spTgt spid="123907">
                                            <p:txEl>
                                              <p:pRg st="3" end="3"/>
                                            </p:txEl>
                                          </p:spTgt>
                                        </p:tgtEl>
                                      </p:cBhvr>
                                      <p:to x="100000" y="90000"/>
                                    </p:animScale>
                                    <p:animScale>
                                      <p:cBhvr>
                                        <p:cTn id="91" dur="42" decel="50000">
                                          <p:stCondLst>
                                            <p:cond delay="417"/>
                                          </p:stCondLst>
                                        </p:cTn>
                                        <p:tgtEl>
                                          <p:spTgt spid="123907">
                                            <p:txEl>
                                              <p:pRg st="3" end="3"/>
                                            </p:txEl>
                                          </p:spTgt>
                                        </p:tgtEl>
                                      </p:cBhvr>
                                      <p:to x="100000" y="100000"/>
                                    </p:animScale>
                                    <p:animScale>
                                      <p:cBhvr>
                                        <p:cTn id="92" dur="7">
                                          <p:stCondLst>
                                            <p:cond delay="452"/>
                                          </p:stCondLst>
                                        </p:cTn>
                                        <p:tgtEl>
                                          <p:spTgt spid="123907">
                                            <p:txEl>
                                              <p:pRg st="3" end="3"/>
                                            </p:txEl>
                                          </p:spTgt>
                                        </p:tgtEl>
                                      </p:cBhvr>
                                      <p:to x="100000" y="95000"/>
                                    </p:animScale>
                                    <p:animScale>
                                      <p:cBhvr>
                                        <p:cTn id="93" dur="42" decel="50000">
                                          <p:stCondLst>
                                            <p:cond delay="459"/>
                                          </p:stCondLst>
                                        </p:cTn>
                                        <p:tgtEl>
                                          <p:spTgt spid="123907">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6" grpId="0" animBg="1"/>
      <p:bldP spid="123907" grpId="0" build="p"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solidFill>
            <a:srgbClr val="FF00FF"/>
          </a:solidFill>
        </p:spPr>
        <p:txBody>
          <a:bodyPr/>
          <a:lstStyle/>
          <a:p>
            <a:pPr eaLnBrk="1" hangingPunct="1"/>
            <a:r>
              <a:rPr lang="en-US" b="1">
                <a:latin typeface="Arial" charset="0"/>
                <a:ea typeface="ヒラギノ角ゴ Pro W3" charset="0"/>
                <a:cs typeface="ヒラギノ角ゴ Pro W3" charset="0"/>
              </a:rPr>
              <a:t>What is </a:t>
            </a:r>
            <a:r>
              <a:rPr lang="en-US" b="1" i="1">
                <a:latin typeface="Arial" charset="0"/>
                <a:ea typeface="ヒラギノ角ゴ Pro W3" charset="0"/>
                <a:cs typeface="ヒラギノ角ゴ Pro W3" charset="0"/>
              </a:rPr>
              <a:t>mastery</a:t>
            </a:r>
            <a:r>
              <a:rPr lang="en-US" b="1">
                <a:latin typeface="Arial" charset="0"/>
                <a:ea typeface="ヒラギノ角ゴ Pro W3" charset="0"/>
                <a:cs typeface="ヒラギノ角ゴ Pro W3" charset="0"/>
              </a:rPr>
              <a:t>?</a:t>
            </a:r>
            <a:endParaRPr lang="en-US">
              <a:latin typeface="Arial" charset="0"/>
              <a:ea typeface="ヒラギノ角ゴ Pro W3" charset="0"/>
              <a:cs typeface="ヒラギノ角ゴ Pro W3" charset="0"/>
            </a:endParaRPr>
          </a:p>
        </p:txBody>
      </p:sp>
      <p:sp>
        <p:nvSpPr>
          <p:cNvPr id="108548" name="Rectangle 4"/>
          <p:cNvSpPr>
            <a:spLocks noGrp="1" noChangeArrowheads="1"/>
          </p:cNvSpPr>
          <p:nvPr>
            <p:ph type="body" sz="half" idx="2"/>
          </p:nvPr>
        </p:nvSpPr>
        <p:spPr>
          <a:solidFill>
            <a:srgbClr val="FFD8F8"/>
          </a:solidFill>
        </p:spPr>
        <p:txBody>
          <a:bodyPr/>
          <a:lstStyle/>
          <a:p>
            <a:pPr eaLnBrk="1" hangingPunct="1"/>
            <a:r>
              <a:rPr lang="en-US" sz="2800" b="1">
                <a:latin typeface="Arial" charset="0"/>
                <a:ea typeface="ヒラギノ角ゴ Pro W3" charset="0"/>
                <a:cs typeface="ヒラギノ角ゴ Pro W3" charset="0"/>
              </a:rPr>
              <a:t>Mastery</a:t>
            </a:r>
            <a:r>
              <a:rPr lang="en-US" sz="2800">
                <a:latin typeface="Arial" charset="0"/>
                <a:ea typeface="ヒラギノ角ゴ Pro W3" charset="0"/>
                <a:cs typeface="ヒラギノ角ゴ Pro W3" charset="0"/>
              </a:rPr>
              <a:t> can be defined as when 85% of your students are successful with 85% of the work, the competencies, or the objectives you have set.   (85/85)</a:t>
            </a:r>
          </a:p>
        </p:txBody>
      </p:sp>
      <p:pic>
        <p:nvPicPr>
          <p:cNvPr id="108551" name="Picture 7"/>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685800" y="2133600"/>
            <a:ext cx="3810000" cy="3886200"/>
          </a:xfrm>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7876540" y="5638800"/>
            <a:ext cx="1267460" cy="1011555"/>
          </a:xfrm>
          <a:prstGeom prst="rect">
            <a:avLst/>
          </a:prstGeom>
          <a:noFill/>
          <a:ln>
            <a:noFill/>
          </a:ln>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08546"/>
                                        </p:tgtEl>
                                        <p:attrNameLst>
                                          <p:attrName>style.visibility</p:attrName>
                                        </p:attrNameLst>
                                      </p:cBhvr>
                                      <p:to>
                                        <p:strVal val="visible"/>
                                      </p:to>
                                    </p:set>
                                    <p:animEffect transition="in" filter="fade">
                                      <p:cBhvr>
                                        <p:cTn id="7" dur="500"/>
                                        <p:tgtEl>
                                          <p:spTgt spid="108546"/>
                                        </p:tgtEl>
                                      </p:cBhvr>
                                    </p:animEffect>
                                    <p:anim calcmode="lin" valueType="num">
                                      <p:cBhvr>
                                        <p:cTn id="8" dur="500" fill="hold"/>
                                        <p:tgtEl>
                                          <p:spTgt spid="108546"/>
                                        </p:tgtEl>
                                        <p:attrNameLst>
                                          <p:attrName>style.rotation</p:attrName>
                                        </p:attrNameLst>
                                      </p:cBhvr>
                                      <p:tavLst>
                                        <p:tav tm="0">
                                          <p:val>
                                            <p:fltVal val="720"/>
                                          </p:val>
                                        </p:tav>
                                        <p:tav tm="100000">
                                          <p:val>
                                            <p:fltVal val="0"/>
                                          </p:val>
                                        </p:tav>
                                      </p:tavLst>
                                    </p:anim>
                                    <p:anim calcmode="lin" valueType="num">
                                      <p:cBhvr>
                                        <p:cTn id="9" dur="500" fill="hold"/>
                                        <p:tgtEl>
                                          <p:spTgt spid="108546"/>
                                        </p:tgtEl>
                                        <p:attrNameLst>
                                          <p:attrName>ppt_h</p:attrName>
                                        </p:attrNameLst>
                                      </p:cBhvr>
                                      <p:tavLst>
                                        <p:tav tm="0">
                                          <p:val>
                                            <p:fltVal val="0"/>
                                          </p:val>
                                        </p:tav>
                                        <p:tav tm="100000">
                                          <p:val>
                                            <p:strVal val="#ppt_h"/>
                                          </p:val>
                                        </p:tav>
                                      </p:tavLst>
                                    </p:anim>
                                    <p:anim calcmode="lin" valueType="num">
                                      <p:cBhvr>
                                        <p:cTn id="10" dur="500" fill="hold"/>
                                        <p:tgtEl>
                                          <p:spTgt spid="108546"/>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4" presetClass="entr" presetSubtype="0" fill="hold" nodeType="clickEffect">
                                  <p:stCondLst>
                                    <p:cond delay="0"/>
                                  </p:stCondLst>
                                  <p:childTnLst>
                                    <p:set>
                                      <p:cBhvr>
                                        <p:cTn id="14" dur="1" fill="hold">
                                          <p:stCondLst>
                                            <p:cond delay="0"/>
                                          </p:stCondLst>
                                        </p:cTn>
                                        <p:tgtEl>
                                          <p:spTgt spid="108551"/>
                                        </p:tgtEl>
                                        <p:attrNameLst>
                                          <p:attrName>style.visibility</p:attrName>
                                        </p:attrNameLst>
                                      </p:cBhvr>
                                      <p:to>
                                        <p:strVal val="visible"/>
                                      </p:to>
                                    </p:set>
                                    <p:anim from="(-#ppt_w/2)" to="(#ppt_x)" calcmode="lin" valueType="num">
                                      <p:cBhvr>
                                        <p:cTn id="15" dur="600" fill="hold">
                                          <p:stCondLst>
                                            <p:cond delay="0"/>
                                          </p:stCondLst>
                                        </p:cTn>
                                        <p:tgtEl>
                                          <p:spTgt spid="108551"/>
                                        </p:tgtEl>
                                        <p:attrNameLst>
                                          <p:attrName>ppt_x</p:attrName>
                                        </p:attrNameLst>
                                      </p:cBhvr>
                                    </p:anim>
                                    <p:anim from="0" to="-1.0" calcmode="lin" valueType="num">
                                      <p:cBhvr>
                                        <p:cTn id="16" dur="200" decel="50000" autoRev="1" fill="hold">
                                          <p:stCondLst>
                                            <p:cond delay="600"/>
                                          </p:stCondLst>
                                        </p:cTn>
                                        <p:tgtEl>
                                          <p:spTgt spid="108551"/>
                                        </p:tgtEl>
                                        <p:attrNameLst>
                                          <p:attrName>xshear</p:attrName>
                                        </p:attrNameLst>
                                      </p:cBhvr>
                                    </p:anim>
                                    <p:animScale>
                                      <p:cBhvr>
                                        <p:cTn id="17" dur="200" decel="100000" autoRev="1" fill="hold">
                                          <p:stCondLst>
                                            <p:cond delay="600"/>
                                          </p:stCondLst>
                                        </p:cTn>
                                        <p:tgtEl>
                                          <p:spTgt spid="108551"/>
                                        </p:tgtEl>
                                      </p:cBhvr>
                                      <p:from x="100000" y="100000"/>
                                      <p:to x="80000" y="100000"/>
                                    </p:animScale>
                                    <p:anim by="(#ppt_h/3+#ppt_w*0.1)" calcmode="lin" valueType="num">
                                      <p:cBhvr additive="sum">
                                        <p:cTn id="18" dur="200" decel="100000" autoRev="1" fill="hold">
                                          <p:stCondLst>
                                            <p:cond delay="600"/>
                                          </p:stCondLst>
                                        </p:cTn>
                                        <p:tgtEl>
                                          <p:spTgt spid="108551"/>
                                        </p:tgtEl>
                                        <p:attrNameLst>
                                          <p:attrName>ppt_x</p:attrName>
                                        </p:attrNameLst>
                                      </p:cBhvr>
                                    </p:anim>
                                  </p:childTnLst>
                                  <p:subTnLst>
                                    <p:audio>
                                      <p:cMediaNode>
                                        <p:cTn display="0" masterRel="sameClick">
                                          <p:stCondLst>
                                            <p:cond evt="begin" delay="0">
                                              <p:tn val="13"/>
                                            </p:cond>
                                          </p:stCondLst>
                                          <p:endCondLst>
                                            <p:cond evt="onStopAudio" delay="0">
                                              <p:tgtEl>
                                                <p:sldTgt/>
                                              </p:tgtEl>
                                            </p:cond>
                                          </p:endCondLst>
                                        </p:cTn>
                                        <p:tgtEl>
                                          <p:sndTgt r:embed="rId2" name="Drum Roll"/>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54" presetClass="entr" presetSubtype="0" accel="100000" fill="hold" grpId="0" nodeType="clickEffect">
                                  <p:stCondLst>
                                    <p:cond delay="0"/>
                                  </p:stCondLst>
                                  <p:childTnLst>
                                    <p:set>
                                      <p:cBhvr>
                                        <p:cTn id="22" dur="1" fill="hold">
                                          <p:stCondLst>
                                            <p:cond delay="0"/>
                                          </p:stCondLst>
                                        </p:cTn>
                                        <p:tgtEl>
                                          <p:spTgt spid="108548">
                                            <p:bg/>
                                          </p:spTgt>
                                        </p:tgtEl>
                                        <p:attrNameLst>
                                          <p:attrName>style.visibility</p:attrName>
                                        </p:attrNameLst>
                                      </p:cBhvr>
                                      <p:to>
                                        <p:strVal val="visible"/>
                                      </p:to>
                                    </p:set>
                                    <p:anim calcmode="lin" valueType="num">
                                      <p:cBhvr>
                                        <p:cTn id="23" dur="500" fill="hold"/>
                                        <p:tgtEl>
                                          <p:spTgt spid="108548">
                                            <p:bg/>
                                          </p:spTgt>
                                        </p:tgtEl>
                                        <p:attrNameLst>
                                          <p:attrName>ppt_w</p:attrName>
                                        </p:attrNameLst>
                                      </p:cBhvr>
                                      <p:tavLst>
                                        <p:tav tm="0">
                                          <p:val>
                                            <p:strVal val="#ppt_w*0.05"/>
                                          </p:val>
                                        </p:tav>
                                        <p:tav tm="100000">
                                          <p:val>
                                            <p:strVal val="#ppt_w"/>
                                          </p:val>
                                        </p:tav>
                                      </p:tavLst>
                                    </p:anim>
                                    <p:anim calcmode="lin" valueType="num">
                                      <p:cBhvr>
                                        <p:cTn id="24" dur="500" fill="hold"/>
                                        <p:tgtEl>
                                          <p:spTgt spid="108548">
                                            <p:bg/>
                                          </p:spTgt>
                                        </p:tgtEl>
                                        <p:attrNameLst>
                                          <p:attrName>ppt_h</p:attrName>
                                        </p:attrNameLst>
                                      </p:cBhvr>
                                      <p:tavLst>
                                        <p:tav tm="0">
                                          <p:val>
                                            <p:strVal val="#ppt_h"/>
                                          </p:val>
                                        </p:tav>
                                        <p:tav tm="100000">
                                          <p:val>
                                            <p:strVal val="#ppt_h"/>
                                          </p:val>
                                        </p:tav>
                                      </p:tavLst>
                                    </p:anim>
                                    <p:anim calcmode="lin" valueType="num">
                                      <p:cBhvr>
                                        <p:cTn id="25" dur="500" fill="hold"/>
                                        <p:tgtEl>
                                          <p:spTgt spid="108548">
                                            <p:bg/>
                                          </p:spTgt>
                                        </p:tgtEl>
                                        <p:attrNameLst>
                                          <p:attrName>ppt_x</p:attrName>
                                        </p:attrNameLst>
                                      </p:cBhvr>
                                      <p:tavLst>
                                        <p:tav tm="0">
                                          <p:val>
                                            <p:strVal val="#ppt_x-.2"/>
                                          </p:val>
                                        </p:tav>
                                        <p:tav tm="100000">
                                          <p:val>
                                            <p:strVal val="#ppt_x"/>
                                          </p:val>
                                        </p:tav>
                                      </p:tavLst>
                                    </p:anim>
                                    <p:anim calcmode="lin" valueType="num">
                                      <p:cBhvr>
                                        <p:cTn id="26" dur="500" fill="hold"/>
                                        <p:tgtEl>
                                          <p:spTgt spid="108548">
                                            <p:bg/>
                                          </p:spTgt>
                                        </p:tgtEl>
                                        <p:attrNameLst>
                                          <p:attrName>ppt_y</p:attrName>
                                        </p:attrNameLst>
                                      </p:cBhvr>
                                      <p:tavLst>
                                        <p:tav tm="0">
                                          <p:val>
                                            <p:strVal val="#ppt_y"/>
                                          </p:val>
                                        </p:tav>
                                        <p:tav tm="100000">
                                          <p:val>
                                            <p:strVal val="#ppt_y"/>
                                          </p:val>
                                        </p:tav>
                                      </p:tavLst>
                                    </p:anim>
                                    <p:animEffect transition="in" filter="fade">
                                      <p:cBhvr>
                                        <p:cTn id="27" dur="500"/>
                                        <p:tgtEl>
                                          <p:spTgt spid="108548">
                                            <p:bg/>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4" presetClass="entr" presetSubtype="0" accel="100000" fill="hold" grpId="0" nodeType="clickEffect">
                                  <p:stCondLst>
                                    <p:cond delay="0"/>
                                  </p:stCondLst>
                                  <p:childTnLst>
                                    <p:set>
                                      <p:cBhvr>
                                        <p:cTn id="31" dur="1" fill="hold">
                                          <p:stCondLst>
                                            <p:cond delay="0"/>
                                          </p:stCondLst>
                                        </p:cTn>
                                        <p:tgtEl>
                                          <p:spTgt spid="108548">
                                            <p:txEl>
                                              <p:pRg st="0" end="0"/>
                                            </p:txEl>
                                          </p:spTgt>
                                        </p:tgtEl>
                                        <p:attrNameLst>
                                          <p:attrName>style.visibility</p:attrName>
                                        </p:attrNameLst>
                                      </p:cBhvr>
                                      <p:to>
                                        <p:strVal val="visible"/>
                                      </p:to>
                                    </p:set>
                                    <p:anim calcmode="lin" valueType="num">
                                      <p:cBhvr>
                                        <p:cTn id="32" dur="500" fill="hold"/>
                                        <p:tgtEl>
                                          <p:spTgt spid="108548">
                                            <p:txEl>
                                              <p:pRg st="0" end="0"/>
                                            </p:txEl>
                                          </p:spTgt>
                                        </p:tgtEl>
                                        <p:attrNameLst>
                                          <p:attrName>ppt_w</p:attrName>
                                        </p:attrNameLst>
                                      </p:cBhvr>
                                      <p:tavLst>
                                        <p:tav tm="0">
                                          <p:val>
                                            <p:strVal val="#ppt_w*0.05"/>
                                          </p:val>
                                        </p:tav>
                                        <p:tav tm="100000">
                                          <p:val>
                                            <p:strVal val="#ppt_w"/>
                                          </p:val>
                                        </p:tav>
                                      </p:tavLst>
                                    </p:anim>
                                    <p:anim calcmode="lin" valueType="num">
                                      <p:cBhvr>
                                        <p:cTn id="33" dur="500" fill="hold"/>
                                        <p:tgtEl>
                                          <p:spTgt spid="108548">
                                            <p:txEl>
                                              <p:pRg st="0" end="0"/>
                                            </p:txEl>
                                          </p:spTgt>
                                        </p:tgtEl>
                                        <p:attrNameLst>
                                          <p:attrName>ppt_h</p:attrName>
                                        </p:attrNameLst>
                                      </p:cBhvr>
                                      <p:tavLst>
                                        <p:tav tm="0">
                                          <p:val>
                                            <p:strVal val="#ppt_h"/>
                                          </p:val>
                                        </p:tav>
                                        <p:tav tm="100000">
                                          <p:val>
                                            <p:strVal val="#ppt_h"/>
                                          </p:val>
                                        </p:tav>
                                      </p:tavLst>
                                    </p:anim>
                                    <p:anim calcmode="lin" valueType="num">
                                      <p:cBhvr>
                                        <p:cTn id="34" dur="500" fill="hold"/>
                                        <p:tgtEl>
                                          <p:spTgt spid="108548">
                                            <p:txEl>
                                              <p:pRg st="0" end="0"/>
                                            </p:txEl>
                                          </p:spTgt>
                                        </p:tgtEl>
                                        <p:attrNameLst>
                                          <p:attrName>ppt_x</p:attrName>
                                        </p:attrNameLst>
                                      </p:cBhvr>
                                      <p:tavLst>
                                        <p:tav tm="0">
                                          <p:val>
                                            <p:strVal val="#ppt_x-.2"/>
                                          </p:val>
                                        </p:tav>
                                        <p:tav tm="100000">
                                          <p:val>
                                            <p:strVal val="#ppt_x"/>
                                          </p:val>
                                        </p:tav>
                                      </p:tavLst>
                                    </p:anim>
                                    <p:anim calcmode="lin" valueType="num">
                                      <p:cBhvr>
                                        <p:cTn id="35" dur="500" fill="hold"/>
                                        <p:tgtEl>
                                          <p:spTgt spid="108548">
                                            <p:txEl>
                                              <p:pRg st="0" end="0"/>
                                            </p:txEl>
                                          </p:spTgt>
                                        </p:tgtEl>
                                        <p:attrNameLst>
                                          <p:attrName>ppt_y</p:attrName>
                                        </p:attrNameLst>
                                      </p:cBhvr>
                                      <p:tavLst>
                                        <p:tav tm="0">
                                          <p:val>
                                            <p:strVal val="#ppt_y"/>
                                          </p:val>
                                        </p:tav>
                                        <p:tav tm="100000">
                                          <p:val>
                                            <p:strVal val="#ppt_y"/>
                                          </p:val>
                                        </p:tav>
                                      </p:tavLst>
                                    </p:anim>
                                    <p:animEffect transition="in" filter="fade">
                                      <p:cBhvr>
                                        <p:cTn id="36" dur="500"/>
                                        <p:tgtEl>
                                          <p:spTgt spid="1085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6" grpId="0" animBg="1"/>
      <p:bldP spid="108548" grpId="0" build="p"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a:solidFill>
            <a:schemeClr val="accent1">
              <a:lumMod val="90000"/>
            </a:schemeClr>
          </a:solidFill>
        </p:spPr>
        <p:txBody>
          <a:bodyPr/>
          <a:lstStyle/>
          <a:p>
            <a:pPr eaLnBrk="1" hangingPunct="1"/>
            <a:r>
              <a:rPr lang="en-US" dirty="0">
                <a:latin typeface="Arial" charset="0"/>
                <a:ea typeface="ヒラギノ角ゴ Pro W3" charset="0"/>
                <a:cs typeface="ヒラギノ角ゴ Pro W3" charset="0"/>
              </a:rPr>
              <a:t>Mastery in English</a:t>
            </a:r>
          </a:p>
        </p:txBody>
      </p:sp>
      <p:sp>
        <p:nvSpPr>
          <p:cNvPr id="185348" name="Rectangle 4"/>
          <p:cNvSpPr>
            <a:spLocks noGrp="1" noChangeArrowheads="1"/>
          </p:cNvSpPr>
          <p:nvPr>
            <p:ph type="body" sz="half" idx="2"/>
          </p:nvPr>
        </p:nvSpPr>
        <p:spPr>
          <a:xfrm>
            <a:off x="4038600" y="1981200"/>
            <a:ext cx="4800600" cy="4648200"/>
          </a:xfrm>
          <a:solidFill>
            <a:srgbClr val="B0FFA4"/>
          </a:solidFill>
        </p:spPr>
        <p:txBody>
          <a:bodyPr/>
          <a:lstStyle/>
          <a:p>
            <a:pPr eaLnBrk="1" hangingPunct="1"/>
            <a:r>
              <a:rPr lang="en-US" sz="2800" dirty="0">
                <a:latin typeface="Arial" charset="0"/>
                <a:ea typeface="ヒラギノ角ゴ Pro W3" charset="0"/>
                <a:cs typeface="ヒラギノ角ゴ Pro W3" charset="0"/>
              </a:rPr>
              <a:t>Logically, the more time spent listening and speaking English, the more English </a:t>
            </a:r>
            <a:r>
              <a:rPr lang="en-US" sz="2800" dirty="0" smtClean="0">
                <a:latin typeface="Arial" charset="0"/>
                <a:ea typeface="ヒラギノ角ゴ Pro W3" charset="0"/>
                <a:cs typeface="ヒラギノ角ゴ Pro W3" charset="0"/>
              </a:rPr>
              <a:t>students </a:t>
            </a:r>
            <a:r>
              <a:rPr lang="en-US" sz="2800" dirty="0">
                <a:latin typeface="Arial" charset="0"/>
                <a:ea typeface="ヒラギノ角ゴ Pro W3" charset="0"/>
                <a:cs typeface="ヒラギノ角ゴ Pro W3" charset="0"/>
              </a:rPr>
              <a:t>will learn! </a:t>
            </a:r>
          </a:p>
          <a:p>
            <a:pPr eaLnBrk="1" hangingPunct="1"/>
            <a:r>
              <a:rPr lang="en-US" sz="2800" dirty="0">
                <a:latin typeface="Arial" charset="0"/>
                <a:ea typeface="ヒラギノ角ゴ Pro W3" charset="0"/>
                <a:cs typeface="ヒラギノ角ゴ Pro W3" charset="0"/>
              </a:rPr>
              <a:t>Fluency develops better </a:t>
            </a:r>
            <a:r>
              <a:rPr lang="en-US" sz="2800" dirty="0" smtClean="0">
                <a:latin typeface="Arial" charset="0"/>
                <a:ea typeface="ヒラギノ角ゴ Pro W3" charset="0"/>
                <a:cs typeface="ヒラギノ角ゴ Pro W3" charset="0"/>
              </a:rPr>
              <a:t>by using </a:t>
            </a:r>
            <a:r>
              <a:rPr lang="en-US" sz="2800" dirty="0">
                <a:latin typeface="Arial" charset="0"/>
                <a:ea typeface="ヒラギノ角ゴ Pro W3" charset="0"/>
                <a:cs typeface="ヒラギノ角ゴ Pro W3" charset="0"/>
              </a:rPr>
              <a:t>procedures and </a:t>
            </a:r>
            <a:r>
              <a:rPr lang="en-US" sz="2800" dirty="0" smtClean="0">
                <a:latin typeface="Arial" charset="0"/>
                <a:ea typeface="ヒラギノ角ゴ Pro W3" charset="0"/>
                <a:cs typeface="ヒラギノ角ゴ Pro W3" charset="0"/>
              </a:rPr>
              <a:t>routines, </a:t>
            </a:r>
            <a:r>
              <a:rPr lang="en-US" sz="2800" dirty="0">
                <a:latin typeface="Arial" charset="0"/>
                <a:ea typeface="ヒラギノ角ゴ Pro W3" charset="0"/>
                <a:cs typeface="ヒラギノ角ゴ Pro W3" charset="0"/>
              </a:rPr>
              <a:t>100% in English.</a:t>
            </a:r>
          </a:p>
          <a:p>
            <a:pPr eaLnBrk="1" hangingPunct="1"/>
            <a:r>
              <a:rPr lang="en-US" sz="2800" dirty="0">
                <a:latin typeface="Arial" charset="0"/>
                <a:ea typeface="ヒラギノ角ゴ Pro W3" charset="0"/>
                <a:cs typeface="ヒラギノ角ゴ Pro W3" charset="0"/>
              </a:rPr>
              <a:t>Use music, games, team work, visuals</a:t>
            </a:r>
            <a:r>
              <a:rPr lang="en-US" sz="2800" dirty="0" smtClean="0">
                <a:latin typeface="Arial" charset="0"/>
                <a:ea typeface="ヒラギノ角ゴ Pro W3" charset="0"/>
                <a:cs typeface="ヒラギノ角ゴ Pro W3" charset="0"/>
              </a:rPr>
              <a:t>,&amp; projects.</a:t>
            </a:r>
            <a:endParaRPr lang="en-US" sz="2800" dirty="0">
              <a:latin typeface="Arial" charset="0"/>
              <a:ea typeface="ヒラギノ角ゴ Pro W3" charset="0"/>
              <a:cs typeface="ヒラギノ角ゴ Pro W3" charset="0"/>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7876540" y="0"/>
            <a:ext cx="1267460" cy="1011555"/>
          </a:xfrm>
          <a:prstGeom prst="rect">
            <a:avLst/>
          </a:prstGeom>
          <a:noFill/>
          <a:ln>
            <a:noFill/>
          </a:ln>
          <a:extLst/>
        </p:spPr>
      </p:pic>
      <p:pic>
        <p:nvPicPr>
          <p:cNvPr id="3" name="ClipArt Placeholder 2" descr="AA049689.png"/>
          <p:cNvPicPr>
            <a:picLocks noGrp="1" noChangeAspect="1"/>
          </p:cNvPicPr>
          <p:nvPr>
            <p:ph type="clipArt" sz="half" idx="1"/>
          </p:nvPr>
        </p:nvPicPr>
        <p:blipFill>
          <a:blip r:embed="rId3">
            <a:extLst>
              <a:ext uri="{28A0092B-C50C-407E-A947-70E740481C1C}">
                <a14:useLocalDpi xmlns:a14="http://schemas.microsoft.com/office/drawing/2010/main" val="0"/>
              </a:ext>
            </a:extLst>
          </a:blip>
          <a:srcRect l="1427" r="1427"/>
          <a:stretch>
            <a:fillRect/>
          </a:stretch>
        </p:blip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185346"/>
                                        </p:tgtEl>
                                        <p:attrNameLst>
                                          <p:attrName>style.visibility</p:attrName>
                                        </p:attrNameLst>
                                      </p:cBhvr>
                                      <p:to>
                                        <p:strVal val="visible"/>
                                      </p:to>
                                    </p:set>
                                    <p:anim by="(-#ppt_w*2)" calcmode="lin" valueType="num">
                                      <p:cBhvr rctx="PPT">
                                        <p:cTn id="7" dur="500" autoRev="1" fill="hold">
                                          <p:stCondLst>
                                            <p:cond delay="0"/>
                                          </p:stCondLst>
                                        </p:cTn>
                                        <p:tgtEl>
                                          <p:spTgt spid="185346"/>
                                        </p:tgtEl>
                                        <p:attrNameLst>
                                          <p:attrName>ppt_w</p:attrName>
                                        </p:attrNameLst>
                                      </p:cBhvr>
                                    </p:anim>
                                    <p:anim by="(#ppt_w*0.50)" calcmode="lin" valueType="num">
                                      <p:cBhvr>
                                        <p:cTn id="8" dur="500" decel="50000" autoRev="1" fill="hold">
                                          <p:stCondLst>
                                            <p:cond delay="0"/>
                                          </p:stCondLst>
                                        </p:cTn>
                                        <p:tgtEl>
                                          <p:spTgt spid="185346"/>
                                        </p:tgtEl>
                                        <p:attrNameLst>
                                          <p:attrName>ppt_x</p:attrName>
                                        </p:attrNameLst>
                                      </p:cBhvr>
                                    </p:anim>
                                    <p:anim from="(-#ppt_h/2)" to="(#ppt_y)" calcmode="lin" valueType="num">
                                      <p:cBhvr>
                                        <p:cTn id="9" dur="1000" fill="hold">
                                          <p:stCondLst>
                                            <p:cond delay="0"/>
                                          </p:stCondLst>
                                        </p:cTn>
                                        <p:tgtEl>
                                          <p:spTgt spid="185346"/>
                                        </p:tgtEl>
                                        <p:attrNameLst>
                                          <p:attrName>ppt_y</p:attrName>
                                        </p:attrNameLst>
                                      </p:cBhvr>
                                    </p:anim>
                                    <p:animRot by="21600000">
                                      <p:cBhvr>
                                        <p:cTn id="10" dur="1000" fill="hold">
                                          <p:stCondLst>
                                            <p:cond delay="0"/>
                                          </p:stCondLst>
                                        </p:cTn>
                                        <p:tgtEl>
                                          <p:spTgt spid="185346"/>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54" presetClass="entr" presetSubtype="0" accel="100000" fill="hold" grpId="0" nodeType="clickEffect">
                                  <p:stCondLst>
                                    <p:cond delay="0"/>
                                  </p:stCondLst>
                                  <p:childTnLst>
                                    <p:set>
                                      <p:cBhvr>
                                        <p:cTn id="14" dur="1" fill="hold">
                                          <p:stCondLst>
                                            <p:cond delay="0"/>
                                          </p:stCondLst>
                                        </p:cTn>
                                        <p:tgtEl>
                                          <p:spTgt spid="185348">
                                            <p:bg/>
                                          </p:spTgt>
                                        </p:tgtEl>
                                        <p:attrNameLst>
                                          <p:attrName>style.visibility</p:attrName>
                                        </p:attrNameLst>
                                      </p:cBhvr>
                                      <p:to>
                                        <p:strVal val="visible"/>
                                      </p:to>
                                    </p:set>
                                    <p:anim calcmode="lin" valueType="num">
                                      <p:cBhvr>
                                        <p:cTn id="15" dur="500" fill="hold"/>
                                        <p:tgtEl>
                                          <p:spTgt spid="185348">
                                            <p:bg/>
                                          </p:spTgt>
                                        </p:tgtEl>
                                        <p:attrNameLst>
                                          <p:attrName>ppt_w</p:attrName>
                                        </p:attrNameLst>
                                      </p:cBhvr>
                                      <p:tavLst>
                                        <p:tav tm="0">
                                          <p:val>
                                            <p:strVal val="#ppt_w*0.05"/>
                                          </p:val>
                                        </p:tav>
                                        <p:tav tm="100000">
                                          <p:val>
                                            <p:strVal val="#ppt_w"/>
                                          </p:val>
                                        </p:tav>
                                      </p:tavLst>
                                    </p:anim>
                                    <p:anim calcmode="lin" valueType="num">
                                      <p:cBhvr>
                                        <p:cTn id="16" dur="500" fill="hold"/>
                                        <p:tgtEl>
                                          <p:spTgt spid="185348">
                                            <p:bg/>
                                          </p:spTgt>
                                        </p:tgtEl>
                                        <p:attrNameLst>
                                          <p:attrName>ppt_h</p:attrName>
                                        </p:attrNameLst>
                                      </p:cBhvr>
                                      <p:tavLst>
                                        <p:tav tm="0">
                                          <p:val>
                                            <p:strVal val="#ppt_h"/>
                                          </p:val>
                                        </p:tav>
                                        <p:tav tm="100000">
                                          <p:val>
                                            <p:strVal val="#ppt_h"/>
                                          </p:val>
                                        </p:tav>
                                      </p:tavLst>
                                    </p:anim>
                                    <p:anim calcmode="lin" valueType="num">
                                      <p:cBhvr>
                                        <p:cTn id="17" dur="500" fill="hold"/>
                                        <p:tgtEl>
                                          <p:spTgt spid="185348">
                                            <p:bg/>
                                          </p:spTgt>
                                        </p:tgtEl>
                                        <p:attrNameLst>
                                          <p:attrName>ppt_x</p:attrName>
                                        </p:attrNameLst>
                                      </p:cBhvr>
                                      <p:tavLst>
                                        <p:tav tm="0">
                                          <p:val>
                                            <p:strVal val="#ppt_x-.2"/>
                                          </p:val>
                                        </p:tav>
                                        <p:tav tm="100000">
                                          <p:val>
                                            <p:strVal val="#ppt_x"/>
                                          </p:val>
                                        </p:tav>
                                      </p:tavLst>
                                    </p:anim>
                                    <p:anim calcmode="lin" valueType="num">
                                      <p:cBhvr>
                                        <p:cTn id="18" dur="500" fill="hold"/>
                                        <p:tgtEl>
                                          <p:spTgt spid="185348">
                                            <p:bg/>
                                          </p:spTgt>
                                        </p:tgtEl>
                                        <p:attrNameLst>
                                          <p:attrName>ppt_y</p:attrName>
                                        </p:attrNameLst>
                                      </p:cBhvr>
                                      <p:tavLst>
                                        <p:tav tm="0">
                                          <p:val>
                                            <p:strVal val="#ppt_y"/>
                                          </p:val>
                                        </p:tav>
                                        <p:tav tm="100000">
                                          <p:val>
                                            <p:strVal val="#ppt_y"/>
                                          </p:val>
                                        </p:tav>
                                      </p:tavLst>
                                    </p:anim>
                                    <p:animEffect transition="in" filter="fade">
                                      <p:cBhvr>
                                        <p:cTn id="19" dur="500"/>
                                        <p:tgtEl>
                                          <p:spTgt spid="185348">
                                            <p:bg/>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grpId="0" nodeType="clickEffect">
                                  <p:stCondLst>
                                    <p:cond delay="0"/>
                                  </p:stCondLst>
                                  <p:childTnLst>
                                    <p:set>
                                      <p:cBhvr>
                                        <p:cTn id="23" dur="1" fill="hold">
                                          <p:stCondLst>
                                            <p:cond delay="0"/>
                                          </p:stCondLst>
                                        </p:cTn>
                                        <p:tgtEl>
                                          <p:spTgt spid="185348">
                                            <p:txEl>
                                              <p:pRg st="0" end="0"/>
                                            </p:txEl>
                                          </p:spTgt>
                                        </p:tgtEl>
                                        <p:attrNameLst>
                                          <p:attrName>style.visibility</p:attrName>
                                        </p:attrNameLst>
                                      </p:cBhvr>
                                      <p:to>
                                        <p:strVal val="visible"/>
                                      </p:to>
                                    </p:set>
                                    <p:anim calcmode="lin" valueType="num">
                                      <p:cBhvr>
                                        <p:cTn id="24" dur="500" fill="hold"/>
                                        <p:tgtEl>
                                          <p:spTgt spid="185348">
                                            <p:txEl>
                                              <p:pRg st="0" end="0"/>
                                            </p:txEl>
                                          </p:spTgt>
                                        </p:tgtEl>
                                        <p:attrNameLst>
                                          <p:attrName>ppt_w</p:attrName>
                                        </p:attrNameLst>
                                      </p:cBhvr>
                                      <p:tavLst>
                                        <p:tav tm="0">
                                          <p:val>
                                            <p:strVal val="#ppt_w*0.05"/>
                                          </p:val>
                                        </p:tav>
                                        <p:tav tm="100000">
                                          <p:val>
                                            <p:strVal val="#ppt_w"/>
                                          </p:val>
                                        </p:tav>
                                      </p:tavLst>
                                    </p:anim>
                                    <p:anim calcmode="lin" valueType="num">
                                      <p:cBhvr>
                                        <p:cTn id="25" dur="500" fill="hold"/>
                                        <p:tgtEl>
                                          <p:spTgt spid="185348">
                                            <p:txEl>
                                              <p:pRg st="0" end="0"/>
                                            </p:txEl>
                                          </p:spTgt>
                                        </p:tgtEl>
                                        <p:attrNameLst>
                                          <p:attrName>ppt_h</p:attrName>
                                        </p:attrNameLst>
                                      </p:cBhvr>
                                      <p:tavLst>
                                        <p:tav tm="0">
                                          <p:val>
                                            <p:strVal val="#ppt_h"/>
                                          </p:val>
                                        </p:tav>
                                        <p:tav tm="100000">
                                          <p:val>
                                            <p:strVal val="#ppt_h"/>
                                          </p:val>
                                        </p:tav>
                                      </p:tavLst>
                                    </p:anim>
                                    <p:anim calcmode="lin" valueType="num">
                                      <p:cBhvr>
                                        <p:cTn id="26" dur="500" fill="hold"/>
                                        <p:tgtEl>
                                          <p:spTgt spid="185348">
                                            <p:txEl>
                                              <p:pRg st="0" end="0"/>
                                            </p:txEl>
                                          </p:spTgt>
                                        </p:tgtEl>
                                        <p:attrNameLst>
                                          <p:attrName>ppt_x</p:attrName>
                                        </p:attrNameLst>
                                      </p:cBhvr>
                                      <p:tavLst>
                                        <p:tav tm="0">
                                          <p:val>
                                            <p:strVal val="#ppt_x-.2"/>
                                          </p:val>
                                        </p:tav>
                                        <p:tav tm="100000">
                                          <p:val>
                                            <p:strVal val="#ppt_x"/>
                                          </p:val>
                                        </p:tav>
                                      </p:tavLst>
                                    </p:anim>
                                    <p:anim calcmode="lin" valueType="num">
                                      <p:cBhvr>
                                        <p:cTn id="27" dur="500" fill="hold"/>
                                        <p:tgtEl>
                                          <p:spTgt spid="185348">
                                            <p:txEl>
                                              <p:pRg st="0" end="0"/>
                                            </p:txEl>
                                          </p:spTgt>
                                        </p:tgtEl>
                                        <p:attrNameLst>
                                          <p:attrName>ppt_y</p:attrName>
                                        </p:attrNameLst>
                                      </p:cBhvr>
                                      <p:tavLst>
                                        <p:tav tm="0">
                                          <p:val>
                                            <p:strVal val="#ppt_y"/>
                                          </p:val>
                                        </p:tav>
                                        <p:tav tm="100000">
                                          <p:val>
                                            <p:strVal val="#ppt_y"/>
                                          </p:val>
                                        </p:tav>
                                      </p:tavLst>
                                    </p:anim>
                                    <p:animEffect transition="in" filter="fade">
                                      <p:cBhvr>
                                        <p:cTn id="28" dur="500"/>
                                        <p:tgtEl>
                                          <p:spTgt spid="185348">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4" presetClass="entr" presetSubtype="0" accel="100000" fill="hold" grpId="0" nodeType="clickEffect">
                                  <p:stCondLst>
                                    <p:cond delay="0"/>
                                  </p:stCondLst>
                                  <p:childTnLst>
                                    <p:set>
                                      <p:cBhvr>
                                        <p:cTn id="32" dur="1" fill="hold">
                                          <p:stCondLst>
                                            <p:cond delay="0"/>
                                          </p:stCondLst>
                                        </p:cTn>
                                        <p:tgtEl>
                                          <p:spTgt spid="185348">
                                            <p:txEl>
                                              <p:pRg st="1" end="1"/>
                                            </p:txEl>
                                          </p:spTgt>
                                        </p:tgtEl>
                                        <p:attrNameLst>
                                          <p:attrName>style.visibility</p:attrName>
                                        </p:attrNameLst>
                                      </p:cBhvr>
                                      <p:to>
                                        <p:strVal val="visible"/>
                                      </p:to>
                                    </p:set>
                                    <p:anim calcmode="lin" valueType="num">
                                      <p:cBhvr>
                                        <p:cTn id="33" dur="500" fill="hold"/>
                                        <p:tgtEl>
                                          <p:spTgt spid="185348">
                                            <p:txEl>
                                              <p:pRg st="1" end="1"/>
                                            </p:txEl>
                                          </p:spTgt>
                                        </p:tgtEl>
                                        <p:attrNameLst>
                                          <p:attrName>ppt_w</p:attrName>
                                        </p:attrNameLst>
                                      </p:cBhvr>
                                      <p:tavLst>
                                        <p:tav tm="0">
                                          <p:val>
                                            <p:strVal val="#ppt_w*0.05"/>
                                          </p:val>
                                        </p:tav>
                                        <p:tav tm="100000">
                                          <p:val>
                                            <p:strVal val="#ppt_w"/>
                                          </p:val>
                                        </p:tav>
                                      </p:tavLst>
                                    </p:anim>
                                    <p:anim calcmode="lin" valueType="num">
                                      <p:cBhvr>
                                        <p:cTn id="34" dur="500" fill="hold"/>
                                        <p:tgtEl>
                                          <p:spTgt spid="185348">
                                            <p:txEl>
                                              <p:pRg st="1" end="1"/>
                                            </p:txEl>
                                          </p:spTgt>
                                        </p:tgtEl>
                                        <p:attrNameLst>
                                          <p:attrName>ppt_h</p:attrName>
                                        </p:attrNameLst>
                                      </p:cBhvr>
                                      <p:tavLst>
                                        <p:tav tm="0">
                                          <p:val>
                                            <p:strVal val="#ppt_h"/>
                                          </p:val>
                                        </p:tav>
                                        <p:tav tm="100000">
                                          <p:val>
                                            <p:strVal val="#ppt_h"/>
                                          </p:val>
                                        </p:tav>
                                      </p:tavLst>
                                    </p:anim>
                                    <p:anim calcmode="lin" valueType="num">
                                      <p:cBhvr>
                                        <p:cTn id="35" dur="500" fill="hold"/>
                                        <p:tgtEl>
                                          <p:spTgt spid="185348">
                                            <p:txEl>
                                              <p:pRg st="1" end="1"/>
                                            </p:txEl>
                                          </p:spTgt>
                                        </p:tgtEl>
                                        <p:attrNameLst>
                                          <p:attrName>ppt_x</p:attrName>
                                        </p:attrNameLst>
                                      </p:cBhvr>
                                      <p:tavLst>
                                        <p:tav tm="0">
                                          <p:val>
                                            <p:strVal val="#ppt_x-.2"/>
                                          </p:val>
                                        </p:tav>
                                        <p:tav tm="100000">
                                          <p:val>
                                            <p:strVal val="#ppt_x"/>
                                          </p:val>
                                        </p:tav>
                                      </p:tavLst>
                                    </p:anim>
                                    <p:anim calcmode="lin" valueType="num">
                                      <p:cBhvr>
                                        <p:cTn id="36" dur="500" fill="hold"/>
                                        <p:tgtEl>
                                          <p:spTgt spid="185348">
                                            <p:txEl>
                                              <p:pRg st="1" end="1"/>
                                            </p:txEl>
                                          </p:spTgt>
                                        </p:tgtEl>
                                        <p:attrNameLst>
                                          <p:attrName>ppt_y</p:attrName>
                                        </p:attrNameLst>
                                      </p:cBhvr>
                                      <p:tavLst>
                                        <p:tav tm="0">
                                          <p:val>
                                            <p:strVal val="#ppt_y"/>
                                          </p:val>
                                        </p:tav>
                                        <p:tav tm="100000">
                                          <p:val>
                                            <p:strVal val="#ppt_y"/>
                                          </p:val>
                                        </p:tav>
                                      </p:tavLst>
                                    </p:anim>
                                    <p:animEffect transition="in" filter="fade">
                                      <p:cBhvr>
                                        <p:cTn id="37" dur="500"/>
                                        <p:tgtEl>
                                          <p:spTgt spid="185348">
                                            <p:txEl>
                                              <p:pRg st="1" end="1"/>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4" presetClass="entr" presetSubtype="0" accel="100000" fill="hold" grpId="0" nodeType="clickEffect">
                                  <p:stCondLst>
                                    <p:cond delay="0"/>
                                  </p:stCondLst>
                                  <p:childTnLst>
                                    <p:set>
                                      <p:cBhvr>
                                        <p:cTn id="41" dur="1" fill="hold">
                                          <p:stCondLst>
                                            <p:cond delay="0"/>
                                          </p:stCondLst>
                                        </p:cTn>
                                        <p:tgtEl>
                                          <p:spTgt spid="185348">
                                            <p:txEl>
                                              <p:pRg st="2" end="2"/>
                                            </p:txEl>
                                          </p:spTgt>
                                        </p:tgtEl>
                                        <p:attrNameLst>
                                          <p:attrName>style.visibility</p:attrName>
                                        </p:attrNameLst>
                                      </p:cBhvr>
                                      <p:to>
                                        <p:strVal val="visible"/>
                                      </p:to>
                                    </p:set>
                                    <p:anim calcmode="lin" valueType="num">
                                      <p:cBhvr>
                                        <p:cTn id="42" dur="500" fill="hold"/>
                                        <p:tgtEl>
                                          <p:spTgt spid="185348">
                                            <p:txEl>
                                              <p:pRg st="2" end="2"/>
                                            </p:txEl>
                                          </p:spTgt>
                                        </p:tgtEl>
                                        <p:attrNameLst>
                                          <p:attrName>ppt_w</p:attrName>
                                        </p:attrNameLst>
                                      </p:cBhvr>
                                      <p:tavLst>
                                        <p:tav tm="0">
                                          <p:val>
                                            <p:strVal val="#ppt_w*0.05"/>
                                          </p:val>
                                        </p:tav>
                                        <p:tav tm="100000">
                                          <p:val>
                                            <p:strVal val="#ppt_w"/>
                                          </p:val>
                                        </p:tav>
                                      </p:tavLst>
                                    </p:anim>
                                    <p:anim calcmode="lin" valueType="num">
                                      <p:cBhvr>
                                        <p:cTn id="43" dur="500" fill="hold"/>
                                        <p:tgtEl>
                                          <p:spTgt spid="185348">
                                            <p:txEl>
                                              <p:pRg st="2" end="2"/>
                                            </p:txEl>
                                          </p:spTgt>
                                        </p:tgtEl>
                                        <p:attrNameLst>
                                          <p:attrName>ppt_h</p:attrName>
                                        </p:attrNameLst>
                                      </p:cBhvr>
                                      <p:tavLst>
                                        <p:tav tm="0">
                                          <p:val>
                                            <p:strVal val="#ppt_h"/>
                                          </p:val>
                                        </p:tav>
                                        <p:tav tm="100000">
                                          <p:val>
                                            <p:strVal val="#ppt_h"/>
                                          </p:val>
                                        </p:tav>
                                      </p:tavLst>
                                    </p:anim>
                                    <p:anim calcmode="lin" valueType="num">
                                      <p:cBhvr>
                                        <p:cTn id="44" dur="500" fill="hold"/>
                                        <p:tgtEl>
                                          <p:spTgt spid="185348">
                                            <p:txEl>
                                              <p:pRg st="2" end="2"/>
                                            </p:txEl>
                                          </p:spTgt>
                                        </p:tgtEl>
                                        <p:attrNameLst>
                                          <p:attrName>ppt_x</p:attrName>
                                        </p:attrNameLst>
                                      </p:cBhvr>
                                      <p:tavLst>
                                        <p:tav tm="0">
                                          <p:val>
                                            <p:strVal val="#ppt_x-.2"/>
                                          </p:val>
                                        </p:tav>
                                        <p:tav tm="100000">
                                          <p:val>
                                            <p:strVal val="#ppt_x"/>
                                          </p:val>
                                        </p:tav>
                                      </p:tavLst>
                                    </p:anim>
                                    <p:anim calcmode="lin" valueType="num">
                                      <p:cBhvr>
                                        <p:cTn id="45" dur="500" fill="hold"/>
                                        <p:tgtEl>
                                          <p:spTgt spid="185348">
                                            <p:txEl>
                                              <p:pRg st="2" end="2"/>
                                            </p:txEl>
                                          </p:spTgt>
                                        </p:tgtEl>
                                        <p:attrNameLst>
                                          <p:attrName>ppt_y</p:attrName>
                                        </p:attrNameLst>
                                      </p:cBhvr>
                                      <p:tavLst>
                                        <p:tav tm="0">
                                          <p:val>
                                            <p:strVal val="#ppt_y"/>
                                          </p:val>
                                        </p:tav>
                                        <p:tav tm="100000">
                                          <p:val>
                                            <p:strVal val="#ppt_y"/>
                                          </p:val>
                                        </p:tav>
                                      </p:tavLst>
                                    </p:anim>
                                    <p:animEffect transition="in" filter="fade">
                                      <p:cBhvr>
                                        <p:cTn id="46" dur="500"/>
                                        <p:tgtEl>
                                          <p:spTgt spid="18534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6" grpId="0" animBg="1"/>
      <p:bldP spid="185348" grpId="0" build="p"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a:xfrm>
            <a:off x="685800" y="9525"/>
            <a:ext cx="7772400" cy="990600"/>
          </a:xfrm>
          <a:solidFill>
            <a:srgbClr val="FFFF00"/>
          </a:solidFill>
        </p:spPr>
        <p:txBody>
          <a:bodyPr/>
          <a:lstStyle/>
          <a:p>
            <a:pPr algn="l"/>
            <a:r>
              <a:rPr lang="en-US">
                <a:latin typeface="Arial" charset="0"/>
                <a:ea typeface="ヒラギノ角ゴ Pro W3" charset="0"/>
                <a:cs typeface="ヒラギノ角ゴ Pro W3" charset="0"/>
              </a:rPr>
              <a:t> UNO Grade 6: “Adaptations”</a:t>
            </a:r>
          </a:p>
        </p:txBody>
      </p:sp>
      <p:sp>
        <p:nvSpPr>
          <p:cNvPr id="137219" name="Text Placeholder 2"/>
          <p:cNvSpPr>
            <a:spLocks noGrp="1"/>
          </p:cNvSpPr>
          <p:nvPr>
            <p:ph type="body" sz="half" idx="1"/>
          </p:nvPr>
        </p:nvSpPr>
        <p:spPr>
          <a:xfrm>
            <a:off x="685800" y="1981200"/>
            <a:ext cx="7772400" cy="4114800"/>
          </a:xfrm>
        </p:spPr>
        <p:txBody>
          <a:bodyPr/>
          <a:lstStyle/>
          <a:p>
            <a:endParaRPr lang="en-US">
              <a:latin typeface="Arial" charset="0"/>
              <a:ea typeface="ヒラギノ角ゴ Pro W3" charset="0"/>
              <a:cs typeface="ヒラギノ角ゴ Pro W3" charset="0"/>
            </a:endParaRPr>
          </a:p>
        </p:txBody>
      </p:sp>
      <p:sp>
        <p:nvSpPr>
          <p:cNvPr id="137220" name="Content Placeholder 3"/>
          <p:cNvSpPr>
            <a:spLocks noGrp="1"/>
          </p:cNvSpPr>
          <p:nvPr>
            <p:ph sz="half" idx="2"/>
          </p:nvPr>
        </p:nvSpPr>
        <p:spPr/>
        <p:txBody>
          <a:bodyPr/>
          <a:lstStyle/>
          <a:p>
            <a:endParaRPr lang="en-US">
              <a:latin typeface="Arial" charset="0"/>
              <a:ea typeface="ヒラギノ角ゴ Pro W3" charset="0"/>
              <a:cs typeface="ヒラギノ角ゴ Pro W3" charset="0"/>
            </a:endParaRPr>
          </a:p>
        </p:txBody>
      </p:sp>
      <p:graphicFrame>
        <p:nvGraphicFramePr>
          <p:cNvPr id="137221" name="Object 4"/>
          <p:cNvGraphicFramePr>
            <a:graphicFrameLocks noChangeAspect="1"/>
          </p:cNvGraphicFramePr>
          <p:nvPr>
            <p:extLst>
              <p:ext uri="{D42A27DB-BD31-4B8C-83A1-F6EECF244321}">
                <p14:modId xmlns:p14="http://schemas.microsoft.com/office/powerpoint/2010/main" val="1007137705"/>
              </p:ext>
            </p:extLst>
          </p:nvPr>
        </p:nvGraphicFramePr>
        <p:xfrm>
          <a:off x="1905000" y="1219200"/>
          <a:ext cx="4191000" cy="5410200"/>
        </p:xfrm>
        <a:graphic>
          <a:graphicData uri="http://schemas.openxmlformats.org/presentationml/2006/ole">
            <mc:AlternateContent xmlns:mc="http://schemas.openxmlformats.org/markup-compatibility/2006">
              <mc:Choice xmlns:v="urn:schemas-microsoft-com:vml" Requires="v">
                <p:oleObj spid="_x0000_s1276" name="Document" r:id="rId3" imgW="5702090" imgH="9715142" progId="Word.Document.12">
                  <p:embed/>
                </p:oleObj>
              </mc:Choice>
              <mc:Fallback>
                <p:oleObj name="Document" r:id="rId3" imgW="5702090" imgH="9715142" progId="Word.Document.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219200"/>
                        <a:ext cx="4191000" cy="5410200"/>
                      </a:xfrm>
                      <a:prstGeom prst="rect">
                        <a:avLst/>
                      </a:prstGeom>
                      <a:noFill/>
                      <a:ln>
                        <a:noFill/>
                      </a:ln>
                      <a:extLst/>
                    </p:spPr>
                  </p:pic>
                </p:oleObj>
              </mc:Fallback>
            </mc:AlternateContent>
          </a:graphicData>
        </a:graphic>
      </p:graphicFrame>
      <p:pic>
        <p:nvPicPr>
          <p:cNvPr id="6" name="Picture 5"/>
          <p:cNvPicPr/>
          <p:nvPr/>
        </p:nvPicPr>
        <p:blipFill>
          <a:blip r:embed="rId5">
            <a:extLst>
              <a:ext uri="{28A0092B-C50C-407E-A947-70E740481C1C}">
                <a14:useLocalDpi xmlns:a14="http://schemas.microsoft.com/office/drawing/2010/main" val="0"/>
              </a:ext>
            </a:extLst>
          </a:blip>
          <a:srcRect/>
          <a:stretch>
            <a:fillRect/>
          </a:stretch>
        </p:blipFill>
        <p:spPr bwMode="auto">
          <a:xfrm>
            <a:off x="7872911" y="5638800"/>
            <a:ext cx="1267460" cy="1011555"/>
          </a:xfrm>
          <a:prstGeom prst="rect">
            <a:avLst/>
          </a:prstGeom>
          <a:noFill/>
          <a:ln>
            <a:noFill/>
          </a:ln>
          <a:extLst/>
        </p:spPr>
      </p:pic>
    </p:spTree>
    <p:extLst>
      <p:ext uri="{BB962C8B-B14F-4D97-AF65-F5344CB8AC3E}">
        <p14:creationId xmlns:p14="http://schemas.microsoft.com/office/powerpoint/2010/main" val="483170390"/>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xfrm>
            <a:off x="533400" y="304800"/>
            <a:ext cx="8077200" cy="1143000"/>
          </a:xfrm>
          <a:solidFill>
            <a:srgbClr val="CCFFFF"/>
          </a:solidFill>
        </p:spPr>
        <p:txBody>
          <a:bodyPr/>
          <a:lstStyle/>
          <a:p>
            <a:pPr algn="l" eaLnBrk="1" hangingPunct="1"/>
            <a:r>
              <a:rPr lang="en-US" sz="3600" b="1" dirty="0">
                <a:latin typeface="Arial" charset="0"/>
                <a:ea typeface="ヒラギノ角ゴ Pro W3" charset="0"/>
                <a:cs typeface="ヒラギノ角ゴ Pro W3" charset="0"/>
              </a:rPr>
              <a:t> </a:t>
            </a:r>
            <a:r>
              <a:rPr lang="en-US" sz="3600" b="1" dirty="0" smtClean="0">
                <a:latin typeface="Arial" charset="0"/>
                <a:ea typeface="ヒラギノ角ゴ Pro W3" charset="0"/>
                <a:cs typeface="ヒラギノ角ゴ Pro W3" charset="0"/>
              </a:rPr>
              <a:t> 	     GO </a:t>
            </a:r>
            <a:r>
              <a:rPr lang="en-US" sz="3600" b="1" dirty="0">
                <a:latin typeface="Arial" charset="0"/>
                <a:ea typeface="ヒラギノ角ゴ Pro W3" charset="0"/>
                <a:cs typeface="ヒラギノ角ゴ Pro W3" charset="0"/>
              </a:rPr>
              <a:t>BEYOND THE BOOK</a:t>
            </a:r>
            <a:r>
              <a:rPr lang="en-US" sz="3600" b="1" dirty="0" smtClean="0">
                <a:latin typeface="Arial" charset="0"/>
                <a:ea typeface="ヒラギノ角ゴ Pro W3" charset="0"/>
                <a:cs typeface="ヒラギノ角ゴ Pro W3" charset="0"/>
              </a:rPr>
              <a:t>! </a:t>
            </a:r>
            <a:br>
              <a:rPr lang="en-US" sz="3600" b="1" dirty="0" smtClean="0">
                <a:latin typeface="Arial" charset="0"/>
                <a:ea typeface="ヒラギノ角ゴ Pro W3" charset="0"/>
                <a:cs typeface="ヒラギノ角ゴ Pro W3" charset="0"/>
              </a:rPr>
            </a:br>
            <a:r>
              <a:rPr lang="en-US" sz="3600" b="1" dirty="0">
                <a:latin typeface="Arial" charset="0"/>
                <a:ea typeface="ヒラギノ角ゴ Pro W3" charset="0"/>
                <a:cs typeface="ヒラギノ角ゴ Pro W3" charset="0"/>
              </a:rPr>
              <a:t>	</a:t>
            </a:r>
            <a:r>
              <a:rPr lang="en-US" sz="3600" b="1" dirty="0" smtClean="0">
                <a:latin typeface="Arial" charset="0"/>
                <a:ea typeface="ヒラギノ角ゴ Pro W3" charset="0"/>
                <a:cs typeface="ヒラギノ角ゴ Pro W3" charset="0"/>
              </a:rPr>
              <a:t>	 Teachers need to:</a:t>
            </a:r>
            <a:endParaRPr lang="en-US" sz="3600" dirty="0">
              <a:latin typeface="Arial" charset="0"/>
              <a:ea typeface="ヒラギノ角ゴ Pro W3" charset="0"/>
              <a:cs typeface="ヒラギノ角ゴ Pro W3" charset="0"/>
            </a:endParaRPr>
          </a:p>
        </p:txBody>
      </p:sp>
      <p:sp>
        <p:nvSpPr>
          <p:cNvPr id="224259" name="Rectangle 3"/>
          <p:cNvSpPr>
            <a:spLocks noGrp="1" noChangeArrowheads="1"/>
          </p:cNvSpPr>
          <p:nvPr>
            <p:ph type="body" sz="half" idx="1"/>
          </p:nvPr>
        </p:nvSpPr>
        <p:spPr>
          <a:xfrm>
            <a:off x="152400" y="1981200"/>
            <a:ext cx="4572000" cy="4876800"/>
          </a:xfrm>
          <a:solidFill>
            <a:srgbClr val="CCFFFF"/>
          </a:solidFill>
        </p:spPr>
        <p:txBody>
          <a:bodyPr/>
          <a:lstStyle/>
          <a:p>
            <a:pPr eaLnBrk="1" hangingPunct="1"/>
            <a:r>
              <a:rPr lang="en-US" sz="2800" dirty="0">
                <a:latin typeface="Arial" charset="0"/>
                <a:ea typeface="ヒラギノ角ゴ Pro W3" charset="0"/>
                <a:cs typeface="ヒラギノ角ゴ Pro W3" charset="0"/>
              </a:rPr>
              <a:t>Be creative</a:t>
            </a:r>
            <a:r>
              <a:rPr lang="en-US" sz="2800" dirty="0" smtClean="0">
                <a:latin typeface="Arial" charset="0"/>
                <a:ea typeface="ヒラギノ角ゴ Pro W3" charset="0"/>
                <a:cs typeface="ヒラギノ角ゴ Pro W3" charset="0"/>
              </a:rPr>
              <a:t>.</a:t>
            </a:r>
          </a:p>
          <a:p>
            <a:pPr marL="0" indent="0" eaLnBrk="1" hangingPunct="1">
              <a:buNone/>
            </a:pPr>
            <a:r>
              <a:rPr lang="en-US" sz="2800" dirty="0" smtClean="0">
                <a:latin typeface="Arial" charset="0"/>
                <a:ea typeface="ヒラギノ角ゴ Pro W3" charset="0"/>
                <a:cs typeface="ヒラギノ角ゴ Pro W3" charset="0"/>
              </a:rPr>
              <a:t> (Conformity kills creativity.)</a:t>
            </a:r>
            <a:endParaRPr lang="en-US" sz="2800" dirty="0">
              <a:latin typeface="Arial" charset="0"/>
              <a:ea typeface="ヒラギノ角ゴ Pro W3" charset="0"/>
              <a:cs typeface="ヒラギノ角ゴ Pro W3" charset="0"/>
            </a:endParaRPr>
          </a:p>
          <a:p>
            <a:pPr eaLnBrk="1" hangingPunct="1"/>
            <a:r>
              <a:rPr lang="en-US" sz="2800" dirty="0">
                <a:latin typeface="Arial" charset="0"/>
                <a:ea typeface="ヒラギノ角ゴ Pro W3" charset="0"/>
                <a:cs typeface="ヒラギノ角ゴ Pro W3" charset="0"/>
              </a:rPr>
              <a:t>Be </a:t>
            </a:r>
            <a:r>
              <a:rPr lang="en-US" sz="2800" dirty="0" smtClean="0">
                <a:latin typeface="Arial" charset="0"/>
                <a:ea typeface="ヒラギノ角ゴ Pro W3" charset="0"/>
                <a:cs typeface="ヒラギノ角ゴ Pro W3" charset="0"/>
              </a:rPr>
              <a:t>weird or unusual!</a:t>
            </a:r>
            <a:endParaRPr lang="en-US" sz="2800" dirty="0">
              <a:latin typeface="Arial" charset="0"/>
              <a:ea typeface="ヒラギノ角ゴ Pro W3" charset="0"/>
              <a:cs typeface="ヒラギノ角ゴ Pro W3" charset="0"/>
            </a:endParaRPr>
          </a:p>
          <a:p>
            <a:pPr eaLnBrk="1" hangingPunct="1"/>
            <a:r>
              <a:rPr lang="en-US" sz="2800" dirty="0">
                <a:latin typeface="Arial" charset="0"/>
                <a:ea typeface="ヒラギノ角ゴ Pro W3" charset="0"/>
                <a:cs typeface="ヒラギノ角ゴ Pro W3" charset="0"/>
              </a:rPr>
              <a:t>Keep things simple.</a:t>
            </a:r>
          </a:p>
          <a:p>
            <a:pPr eaLnBrk="1" hangingPunct="1"/>
            <a:r>
              <a:rPr lang="en-US" sz="2800" dirty="0">
                <a:latin typeface="Arial" charset="0"/>
                <a:ea typeface="ヒラギノ角ゴ Pro W3" charset="0"/>
                <a:cs typeface="ヒラギノ角ゴ Pro W3" charset="0"/>
              </a:rPr>
              <a:t>Use personal experiences to enhance lessons</a:t>
            </a:r>
            <a:r>
              <a:rPr lang="en-US" sz="2800" dirty="0" smtClean="0">
                <a:latin typeface="Arial" charset="0"/>
                <a:ea typeface="ヒラギノ角ゴ Pro W3" charset="0"/>
                <a:cs typeface="ヒラギノ角ゴ Pro W3" charset="0"/>
              </a:rPr>
              <a:t>!</a:t>
            </a:r>
          </a:p>
          <a:p>
            <a:pPr eaLnBrk="1" hangingPunct="1"/>
            <a:endParaRPr lang="en-US" sz="2800" dirty="0">
              <a:latin typeface="Arial" charset="0"/>
              <a:ea typeface="ヒラギノ角ゴ Pro W3" charset="0"/>
              <a:cs typeface="ヒラギノ角ゴ Pro W3" charset="0"/>
            </a:endParaRPr>
          </a:p>
          <a:p>
            <a:pPr marL="0" indent="0" eaLnBrk="1" hangingPunct="1">
              <a:buNone/>
            </a:pPr>
            <a:r>
              <a:rPr lang="en-US" sz="2800" b="1" dirty="0" smtClean="0">
                <a:latin typeface="Arial" charset="0"/>
                <a:ea typeface="ヒラギノ角ゴ Pro W3" charset="0"/>
                <a:cs typeface="ヒラギノ角ゴ Pro W3" charset="0"/>
              </a:rPr>
              <a:t> Good teaching inspires</a:t>
            </a:r>
            <a:r>
              <a:rPr lang="en-US" sz="2800" b="1" dirty="0">
                <a:latin typeface="Arial" charset="0"/>
                <a:ea typeface="ヒラギノ角ゴ Pro W3" charset="0"/>
                <a:cs typeface="ヒラギノ角ゴ Pro W3" charset="0"/>
              </a:rPr>
              <a:t>!</a:t>
            </a:r>
          </a:p>
          <a:p>
            <a:pPr eaLnBrk="1" hangingPunct="1"/>
            <a:endParaRPr lang="en-US" sz="2800" dirty="0">
              <a:latin typeface="Arial" charset="0"/>
              <a:ea typeface="ヒラギノ角ゴ Pro W3" charset="0"/>
              <a:cs typeface="ヒラギノ角ゴ Pro W3" charset="0"/>
            </a:endParaRPr>
          </a:p>
        </p:txBody>
      </p:sp>
      <p:pic>
        <p:nvPicPr>
          <p:cNvPr id="224261" name="Picture 5"/>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876800" y="2017713"/>
            <a:ext cx="3581400" cy="4383087"/>
          </a:xfrm>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7876540" y="5638800"/>
            <a:ext cx="1267460" cy="1011555"/>
          </a:xfrm>
          <a:prstGeom prst="rect">
            <a:avLst/>
          </a:prstGeom>
          <a:noFill/>
          <a:ln>
            <a:noFill/>
          </a:ln>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224261"/>
                                        </p:tgtEl>
                                        <p:attrNameLst>
                                          <p:attrName>style.visibility</p:attrName>
                                        </p:attrNameLst>
                                      </p:cBhvr>
                                      <p:to>
                                        <p:strVal val="visible"/>
                                      </p:to>
                                    </p:set>
                                    <p:animEffect transition="in" filter="wipe(down)">
                                      <p:cBhvr>
                                        <p:cTn id="7" dur="580">
                                          <p:stCondLst>
                                            <p:cond delay="0"/>
                                          </p:stCondLst>
                                        </p:cTn>
                                        <p:tgtEl>
                                          <p:spTgt spid="224261"/>
                                        </p:tgtEl>
                                      </p:cBhvr>
                                    </p:animEffect>
                                    <p:anim calcmode="lin" valueType="num">
                                      <p:cBhvr>
                                        <p:cTn id="8" dur="1822" tmFilter="0,0; 0.14,0.36; 0.43,0.73; 0.71,0.91; 1.0,1.0">
                                          <p:stCondLst>
                                            <p:cond delay="0"/>
                                          </p:stCondLst>
                                        </p:cTn>
                                        <p:tgtEl>
                                          <p:spTgt spid="22426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2426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2426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2426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24261"/>
                                        </p:tgtEl>
                                        <p:attrNameLst>
                                          <p:attrName>ppt_y</p:attrName>
                                        </p:attrNameLst>
                                      </p:cBhvr>
                                      <p:tavLst>
                                        <p:tav tm="0" fmla="#ppt_y-sin(pi*$)/81">
                                          <p:val>
                                            <p:fltVal val="0"/>
                                          </p:val>
                                        </p:tav>
                                        <p:tav tm="100000">
                                          <p:val>
                                            <p:fltVal val="1"/>
                                          </p:val>
                                        </p:tav>
                                      </p:tavLst>
                                    </p:anim>
                                    <p:animScale>
                                      <p:cBhvr>
                                        <p:cTn id="13" dur="26">
                                          <p:stCondLst>
                                            <p:cond delay="650"/>
                                          </p:stCondLst>
                                        </p:cTn>
                                        <p:tgtEl>
                                          <p:spTgt spid="224261"/>
                                        </p:tgtEl>
                                      </p:cBhvr>
                                      <p:to x="100000" y="60000"/>
                                    </p:animScale>
                                    <p:animScale>
                                      <p:cBhvr>
                                        <p:cTn id="14" dur="166" decel="50000">
                                          <p:stCondLst>
                                            <p:cond delay="676"/>
                                          </p:stCondLst>
                                        </p:cTn>
                                        <p:tgtEl>
                                          <p:spTgt spid="224261"/>
                                        </p:tgtEl>
                                      </p:cBhvr>
                                      <p:to x="100000" y="100000"/>
                                    </p:animScale>
                                    <p:animScale>
                                      <p:cBhvr>
                                        <p:cTn id="15" dur="26">
                                          <p:stCondLst>
                                            <p:cond delay="1312"/>
                                          </p:stCondLst>
                                        </p:cTn>
                                        <p:tgtEl>
                                          <p:spTgt spid="224261"/>
                                        </p:tgtEl>
                                      </p:cBhvr>
                                      <p:to x="100000" y="80000"/>
                                    </p:animScale>
                                    <p:animScale>
                                      <p:cBhvr>
                                        <p:cTn id="16" dur="166" decel="50000">
                                          <p:stCondLst>
                                            <p:cond delay="1338"/>
                                          </p:stCondLst>
                                        </p:cTn>
                                        <p:tgtEl>
                                          <p:spTgt spid="224261"/>
                                        </p:tgtEl>
                                      </p:cBhvr>
                                      <p:to x="100000" y="100000"/>
                                    </p:animScale>
                                    <p:animScale>
                                      <p:cBhvr>
                                        <p:cTn id="17" dur="26">
                                          <p:stCondLst>
                                            <p:cond delay="1642"/>
                                          </p:stCondLst>
                                        </p:cTn>
                                        <p:tgtEl>
                                          <p:spTgt spid="224261"/>
                                        </p:tgtEl>
                                      </p:cBhvr>
                                      <p:to x="100000" y="90000"/>
                                    </p:animScale>
                                    <p:animScale>
                                      <p:cBhvr>
                                        <p:cTn id="18" dur="166" decel="50000">
                                          <p:stCondLst>
                                            <p:cond delay="1668"/>
                                          </p:stCondLst>
                                        </p:cTn>
                                        <p:tgtEl>
                                          <p:spTgt spid="224261"/>
                                        </p:tgtEl>
                                      </p:cBhvr>
                                      <p:to x="100000" y="100000"/>
                                    </p:animScale>
                                    <p:animScale>
                                      <p:cBhvr>
                                        <p:cTn id="19" dur="26">
                                          <p:stCondLst>
                                            <p:cond delay="1808"/>
                                          </p:stCondLst>
                                        </p:cTn>
                                        <p:tgtEl>
                                          <p:spTgt spid="224261"/>
                                        </p:tgtEl>
                                      </p:cBhvr>
                                      <p:to x="100000" y="95000"/>
                                    </p:animScale>
                                    <p:animScale>
                                      <p:cBhvr>
                                        <p:cTn id="20" dur="166" decel="50000">
                                          <p:stCondLst>
                                            <p:cond delay="1834"/>
                                          </p:stCondLst>
                                        </p:cTn>
                                        <p:tgtEl>
                                          <p:spTgt spid="224261"/>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1" presetClass="entr" presetSubtype="0" fill="hold" grpId="0" nodeType="clickEffect">
                                  <p:stCondLst>
                                    <p:cond delay="0"/>
                                  </p:stCondLst>
                                  <p:childTnLst>
                                    <p:set>
                                      <p:cBhvr>
                                        <p:cTn id="24" dur="1" fill="hold">
                                          <p:stCondLst>
                                            <p:cond delay="0"/>
                                          </p:stCondLst>
                                        </p:cTn>
                                        <p:tgtEl>
                                          <p:spTgt spid="224258"/>
                                        </p:tgtEl>
                                        <p:attrNameLst>
                                          <p:attrName>style.visibility</p:attrName>
                                        </p:attrNameLst>
                                      </p:cBhvr>
                                      <p:to>
                                        <p:strVal val="visible"/>
                                      </p:to>
                                    </p:set>
                                    <p:animEffect transition="in" filter="fade">
                                      <p:cBhvr>
                                        <p:cTn id="25" dur="770" decel="100000"/>
                                        <p:tgtEl>
                                          <p:spTgt spid="224258"/>
                                        </p:tgtEl>
                                      </p:cBhvr>
                                    </p:animEffect>
                                    <p:animScale>
                                      <p:cBhvr>
                                        <p:cTn id="26" dur="770" decel="100000"/>
                                        <p:tgtEl>
                                          <p:spTgt spid="224258"/>
                                        </p:tgtEl>
                                      </p:cBhvr>
                                      <p:from x="10000" y="10000"/>
                                      <p:to x="200000" y="450000"/>
                                    </p:animScale>
                                    <p:animScale>
                                      <p:cBhvr>
                                        <p:cTn id="27" dur="1230" accel="100000" fill="hold">
                                          <p:stCondLst>
                                            <p:cond delay="770"/>
                                          </p:stCondLst>
                                        </p:cTn>
                                        <p:tgtEl>
                                          <p:spTgt spid="224258"/>
                                        </p:tgtEl>
                                      </p:cBhvr>
                                      <p:from x="200000" y="450000"/>
                                      <p:to x="100000" y="100000"/>
                                    </p:animScale>
                                    <p:set>
                                      <p:cBhvr>
                                        <p:cTn id="28" dur="770" fill="hold"/>
                                        <p:tgtEl>
                                          <p:spTgt spid="224258"/>
                                        </p:tgtEl>
                                        <p:attrNameLst>
                                          <p:attrName>ppt_x</p:attrName>
                                        </p:attrNameLst>
                                      </p:cBhvr>
                                      <p:to>
                                        <p:strVal val="(0.5)"/>
                                      </p:to>
                                    </p:set>
                                    <p:anim from="(0.5)" to="(#ppt_x)" calcmode="lin" valueType="num">
                                      <p:cBhvr>
                                        <p:cTn id="29" dur="1230" accel="100000" fill="hold">
                                          <p:stCondLst>
                                            <p:cond delay="770"/>
                                          </p:stCondLst>
                                        </p:cTn>
                                        <p:tgtEl>
                                          <p:spTgt spid="224258"/>
                                        </p:tgtEl>
                                        <p:attrNameLst>
                                          <p:attrName>ppt_x</p:attrName>
                                        </p:attrNameLst>
                                      </p:cBhvr>
                                    </p:anim>
                                    <p:set>
                                      <p:cBhvr>
                                        <p:cTn id="30" dur="770" fill="hold"/>
                                        <p:tgtEl>
                                          <p:spTgt spid="224258"/>
                                        </p:tgtEl>
                                        <p:attrNameLst>
                                          <p:attrName>ppt_y</p:attrName>
                                        </p:attrNameLst>
                                      </p:cBhvr>
                                      <p:to>
                                        <p:strVal val="(#ppt_y+0.4)"/>
                                      </p:to>
                                    </p:set>
                                    <p:anim from="(#ppt_y+0.4)" to="(#ppt_y)" calcmode="lin" valueType="num">
                                      <p:cBhvr>
                                        <p:cTn id="31" dur="1230" accel="100000" fill="hold">
                                          <p:stCondLst>
                                            <p:cond delay="770"/>
                                          </p:stCondLst>
                                        </p:cTn>
                                        <p:tgtEl>
                                          <p:spTgt spid="224258"/>
                                        </p:tgtEl>
                                        <p:attrNameLst>
                                          <p:attrName>ppt_y</p:attrName>
                                        </p:attrNameLst>
                                      </p:cBhvr>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58" presetClass="entr" presetSubtype="0" accel="100000" fill="hold" grpId="0" nodeType="clickEffect">
                                  <p:stCondLst>
                                    <p:cond delay="0"/>
                                  </p:stCondLst>
                                  <p:childTnLst>
                                    <p:set>
                                      <p:cBhvr>
                                        <p:cTn id="35" dur="1" fill="hold">
                                          <p:stCondLst>
                                            <p:cond delay="0"/>
                                          </p:stCondLst>
                                        </p:cTn>
                                        <p:tgtEl>
                                          <p:spTgt spid="224259">
                                            <p:bg/>
                                          </p:spTgt>
                                        </p:tgtEl>
                                        <p:attrNameLst>
                                          <p:attrName>style.visibility</p:attrName>
                                        </p:attrNameLst>
                                      </p:cBhvr>
                                      <p:to>
                                        <p:strVal val="visible"/>
                                      </p:to>
                                    </p:set>
                                    <p:anim calcmode="lin" valueType="num">
                                      <p:cBhvr>
                                        <p:cTn id="36" dur="500" fill="hold"/>
                                        <p:tgtEl>
                                          <p:spTgt spid="224259">
                                            <p:bg/>
                                          </p:spTgt>
                                        </p:tgtEl>
                                        <p:attrNameLst>
                                          <p:attrName>ppt_w</p:attrName>
                                        </p:attrNameLst>
                                      </p:cBhvr>
                                      <p:tavLst>
                                        <p:tav tm="0">
                                          <p:val>
                                            <p:strVal val="#ppt_w*2.5"/>
                                          </p:val>
                                        </p:tav>
                                        <p:tav tm="100000">
                                          <p:val>
                                            <p:strVal val="#ppt_w"/>
                                          </p:val>
                                        </p:tav>
                                      </p:tavLst>
                                    </p:anim>
                                    <p:anim calcmode="lin" valueType="num">
                                      <p:cBhvr>
                                        <p:cTn id="37" dur="500" fill="hold"/>
                                        <p:tgtEl>
                                          <p:spTgt spid="224259">
                                            <p:bg/>
                                          </p:spTgt>
                                        </p:tgtEl>
                                        <p:attrNameLst>
                                          <p:attrName>ppt_h</p:attrName>
                                        </p:attrNameLst>
                                      </p:cBhvr>
                                      <p:tavLst>
                                        <p:tav tm="0">
                                          <p:val>
                                            <p:strVal val="#ppt_h*0.01"/>
                                          </p:val>
                                        </p:tav>
                                        <p:tav tm="100000">
                                          <p:val>
                                            <p:strVal val="#ppt_h"/>
                                          </p:val>
                                        </p:tav>
                                      </p:tavLst>
                                    </p:anim>
                                    <p:anim calcmode="lin" valueType="num">
                                      <p:cBhvr>
                                        <p:cTn id="38" dur="500" fill="hold"/>
                                        <p:tgtEl>
                                          <p:spTgt spid="224259">
                                            <p:bg/>
                                          </p:spTgt>
                                        </p:tgtEl>
                                        <p:attrNameLst>
                                          <p:attrName>ppt_x</p:attrName>
                                        </p:attrNameLst>
                                      </p:cBhvr>
                                      <p:tavLst>
                                        <p:tav tm="0">
                                          <p:val>
                                            <p:strVal val="#ppt_x"/>
                                          </p:val>
                                        </p:tav>
                                        <p:tav tm="100000">
                                          <p:val>
                                            <p:strVal val="#ppt_x"/>
                                          </p:val>
                                        </p:tav>
                                      </p:tavLst>
                                    </p:anim>
                                    <p:anim calcmode="lin" valueType="num">
                                      <p:cBhvr>
                                        <p:cTn id="39" dur="500" fill="hold"/>
                                        <p:tgtEl>
                                          <p:spTgt spid="224259">
                                            <p:bg/>
                                          </p:spTgt>
                                        </p:tgtEl>
                                        <p:attrNameLst>
                                          <p:attrName>ppt_y</p:attrName>
                                        </p:attrNameLst>
                                      </p:cBhvr>
                                      <p:tavLst>
                                        <p:tav tm="0">
                                          <p:val>
                                            <p:strVal val="#ppt_h+1"/>
                                          </p:val>
                                        </p:tav>
                                        <p:tav tm="100000">
                                          <p:val>
                                            <p:strVal val="#ppt_y"/>
                                          </p:val>
                                        </p:tav>
                                      </p:tavLst>
                                    </p:anim>
                                    <p:animEffect transition="in" filter="fade">
                                      <p:cBhvr>
                                        <p:cTn id="40" dur="500"/>
                                        <p:tgtEl>
                                          <p:spTgt spid="224259">
                                            <p:bg/>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8" presetClass="entr" presetSubtype="0" accel="100000" fill="hold" grpId="0" nodeType="clickEffect">
                                  <p:stCondLst>
                                    <p:cond delay="0"/>
                                  </p:stCondLst>
                                  <p:childTnLst>
                                    <p:set>
                                      <p:cBhvr>
                                        <p:cTn id="44" dur="1" fill="hold">
                                          <p:stCondLst>
                                            <p:cond delay="0"/>
                                          </p:stCondLst>
                                        </p:cTn>
                                        <p:tgtEl>
                                          <p:spTgt spid="224259">
                                            <p:txEl>
                                              <p:pRg st="0" end="0"/>
                                            </p:txEl>
                                          </p:spTgt>
                                        </p:tgtEl>
                                        <p:attrNameLst>
                                          <p:attrName>style.visibility</p:attrName>
                                        </p:attrNameLst>
                                      </p:cBhvr>
                                      <p:to>
                                        <p:strVal val="visible"/>
                                      </p:to>
                                    </p:set>
                                    <p:anim calcmode="lin" valueType="num">
                                      <p:cBhvr>
                                        <p:cTn id="45" dur="500" fill="hold"/>
                                        <p:tgtEl>
                                          <p:spTgt spid="224259">
                                            <p:txEl>
                                              <p:pRg st="0" end="0"/>
                                            </p:txEl>
                                          </p:spTgt>
                                        </p:tgtEl>
                                        <p:attrNameLst>
                                          <p:attrName>ppt_w</p:attrName>
                                        </p:attrNameLst>
                                      </p:cBhvr>
                                      <p:tavLst>
                                        <p:tav tm="0">
                                          <p:val>
                                            <p:strVal val="#ppt_w*2.5"/>
                                          </p:val>
                                        </p:tav>
                                        <p:tav tm="100000">
                                          <p:val>
                                            <p:strVal val="#ppt_w"/>
                                          </p:val>
                                        </p:tav>
                                      </p:tavLst>
                                    </p:anim>
                                    <p:anim calcmode="lin" valueType="num">
                                      <p:cBhvr>
                                        <p:cTn id="46" dur="500" fill="hold"/>
                                        <p:tgtEl>
                                          <p:spTgt spid="224259">
                                            <p:txEl>
                                              <p:pRg st="0" end="0"/>
                                            </p:txEl>
                                          </p:spTgt>
                                        </p:tgtEl>
                                        <p:attrNameLst>
                                          <p:attrName>ppt_h</p:attrName>
                                        </p:attrNameLst>
                                      </p:cBhvr>
                                      <p:tavLst>
                                        <p:tav tm="0">
                                          <p:val>
                                            <p:strVal val="#ppt_h*0.01"/>
                                          </p:val>
                                        </p:tav>
                                        <p:tav tm="100000">
                                          <p:val>
                                            <p:strVal val="#ppt_h"/>
                                          </p:val>
                                        </p:tav>
                                      </p:tavLst>
                                    </p:anim>
                                    <p:anim calcmode="lin" valueType="num">
                                      <p:cBhvr>
                                        <p:cTn id="47" dur="500" fill="hold"/>
                                        <p:tgtEl>
                                          <p:spTgt spid="224259">
                                            <p:txEl>
                                              <p:pRg st="0" end="0"/>
                                            </p:txEl>
                                          </p:spTgt>
                                        </p:tgtEl>
                                        <p:attrNameLst>
                                          <p:attrName>ppt_x</p:attrName>
                                        </p:attrNameLst>
                                      </p:cBhvr>
                                      <p:tavLst>
                                        <p:tav tm="0">
                                          <p:val>
                                            <p:strVal val="#ppt_x"/>
                                          </p:val>
                                        </p:tav>
                                        <p:tav tm="100000">
                                          <p:val>
                                            <p:strVal val="#ppt_x"/>
                                          </p:val>
                                        </p:tav>
                                      </p:tavLst>
                                    </p:anim>
                                    <p:anim calcmode="lin" valueType="num">
                                      <p:cBhvr>
                                        <p:cTn id="48" dur="500" fill="hold"/>
                                        <p:tgtEl>
                                          <p:spTgt spid="224259">
                                            <p:txEl>
                                              <p:pRg st="0" end="0"/>
                                            </p:txEl>
                                          </p:spTgt>
                                        </p:tgtEl>
                                        <p:attrNameLst>
                                          <p:attrName>ppt_y</p:attrName>
                                        </p:attrNameLst>
                                      </p:cBhvr>
                                      <p:tavLst>
                                        <p:tav tm="0">
                                          <p:val>
                                            <p:strVal val="#ppt_h+1"/>
                                          </p:val>
                                        </p:tav>
                                        <p:tav tm="100000">
                                          <p:val>
                                            <p:strVal val="#ppt_y"/>
                                          </p:val>
                                        </p:tav>
                                      </p:tavLst>
                                    </p:anim>
                                    <p:animEffect transition="in" filter="fade">
                                      <p:cBhvr>
                                        <p:cTn id="49" dur="500"/>
                                        <p:tgtEl>
                                          <p:spTgt spid="224259">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8" presetClass="entr" presetSubtype="0" accel="100000" fill="hold" grpId="0" nodeType="clickEffect">
                                  <p:stCondLst>
                                    <p:cond delay="0"/>
                                  </p:stCondLst>
                                  <p:childTnLst>
                                    <p:set>
                                      <p:cBhvr>
                                        <p:cTn id="53" dur="1" fill="hold">
                                          <p:stCondLst>
                                            <p:cond delay="0"/>
                                          </p:stCondLst>
                                        </p:cTn>
                                        <p:tgtEl>
                                          <p:spTgt spid="224259">
                                            <p:txEl>
                                              <p:pRg st="1" end="1"/>
                                            </p:txEl>
                                          </p:spTgt>
                                        </p:tgtEl>
                                        <p:attrNameLst>
                                          <p:attrName>style.visibility</p:attrName>
                                        </p:attrNameLst>
                                      </p:cBhvr>
                                      <p:to>
                                        <p:strVal val="visible"/>
                                      </p:to>
                                    </p:set>
                                    <p:anim calcmode="lin" valueType="num">
                                      <p:cBhvr>
                                        <p:cTn id="54" dur="500" fill="hold"/>
                                        <p:tgtEl>
                                          <p:spTgt spid="224259">
                                            <p:txEl>
                                              <p:pRg st="1" end="1"/>
                                            </p:txEl>
                                          </p:spTgt>
                                        </p:tgtEl>
                                        <p:attrNameLst>
                                          <p:attrName>ppt_w</p:attrName>
                                        </p:attrNameLst>
                                      </p:cBhvr>
                                      <p:tavLst>
                                        <p:tav tm="0">
                                          <p:val>
                                            <p:strVal val="#ppt_w*2.5"/>
                                          </p:val>
                                        </p:tav>
                                        <p:tav tm="100000">
                                          <p:val>
                                            <p:strVal val="#ppt_w"/>
                                          </p:val>
                                        </p:tav>
                                      </p:tavLst>
                                    </p:anim>
                                    <p:anim calcmode="lin" valueType="num">
                                      <p:cBhvr>
                                        <p:cTn id="55" dur="500" fill="hold"/>
                                        <p:tgtEl>
                                          <p:spTgt spid="224259">
                                            <p:txEl>
                                              <p:pRg st="1" end="1"/>
                                            </p:txEl>
                                          </p:spTgt>
                                        </p:tgtEl>
                                        <p:attrNameLst>
                                          <p:attrName>ppt_h</p:attrName>
                                        </p:attrNameLst>
                                      </p:cBhvr>
                                      <p:tavLst>
                                        <p:tav tm="0">
                                          <p:val>
                                            <p:strVal val="#ppt_h*0.01"/>
                                          </p:val>
                                        </p:tav>
                                        <p:tav tm="100000">
                                          <p:val>
                                            <p:strVal val="#ppt_h"/>
                                          </p:val>
                                        </p:tav>
                                      </p:tavLst>
                                    </p:anim>
                                    <p:anim calcmode="lin" valueType="num">
                                      <p:cBhvr>
                                        <p:cTn id="56" dur="500" fill="hold"/>
                                        <p:tgtEl>
                                          <p:spTgt spid="224259">
                                            <p:txEl>
                                              <p:pRg st="1" end="1"/>
                                            </p:txEl>
                                          </p:spTgt>
                                        </p:tgtEl>
                                        <p:attrNameLst>
                                          <p:attrName>ppt_x</p:attrName>
                                        </p:attrNameLst>
                                      </p:cBhvr>
                                      <p:tavLst>
                                        <p:tav tm="0">
                                          <p:val>
                                            <p:strVal val="#ppt_x"/>
                                          </p:val>
                                        </p:tav>
                                        <p:tav tm="100000">
                                          <p:val>
                                            <p:strVal val="#ppt_x"/>
                                          </p:val>
                                        </p:tav>
                                      </p:tavLst>
                                    </p:anim>
                                    <p:anim calcmode="lin" valueType="num">
                                      <p:cBhvr>
                                        <p:cTn id="57" dur="500" fill="hold"/>
                                        <p:tgtEl>
                                          <p:spTgt spid="224259">
                                            <p:txEl>
                                              <p:pRg st="1" end="1"/>
                                            </p:txEl>
                                          </p:spTgt>
                                        </p:tgtEl>
                                        <p:attrNameLst>
                                          <p:attrName>ppt_y</p:attrName>
                                        </p:attrNameLst>
                                      </p:cBhvr>
                                      <p:tavLst>
                                        <p:tav tm="0">
                                          <p:val>
                                            <p:strVal val="#ppt_h+1"/>
                                          </p:val>
                                        </p:tav>
                                        <p:tav tm="100000">
                                          <p:val>
                                            <p:strVal val="#ppt_y"/>
                                          </p:val>
                                        </p:tav>
                                      </p:tavLst>
                                    </p:anim>
                                    <p:animEffect transition="in" filter="fade">
                                      <p:cBhvr>
                                        <p:cTn id="58" dur="500"/>
                                        <p:tgtEl>
                                          <p:spTgt spid="224259">
                                            <p:txEl>
                                              <p:pRg st="1" end="1"/>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8" presetClass="entr" presetSubtype="0" accel="100000" fill="hold" grpId="0" nodeType="clickEffect">
                                  <p:stCondLst>
                                    <p:cond delay="0"/>
                                  </p:stCondLst>
                                  <p:childTnLst>
                                    <p:set>
                                      <p:cBhvr>
                                        <p:cTn id="62" dur="1" fill="hold">
                                          <p:stCondLst>
                                            <p:cond delay="0"/>
                                          </p:stCondLst>
                                        </p:cTn>
                                        <p:tgtEl>
                                          <p:spTgt spid="224259">
                                            <p:txEl>
                                              <p:pRg st="2" end="2"/>
                                            </p:txEl>
                                          </p:spTgt>
                                        </p:tgtEl>
                                        <p:attrNameLst>
                                          <p:attrName>style.visibility</p:attrName>
                                        </p:attrNameLst>
                                      </p:cBhvr>
                                      <p:to>
                                        <p:strVal val="visible"/>
                                      </p:to>
                                    </p:set>
                                    <p:anim calcmode="lin" valueType="num">
                                      <p:cBhvr>
                                        <p:cTn id="63" dur="500" fill="hold"/>
                                        <p:tgtEl>
                                          <p:spTgt spid="224259">
                                            <p:txEl>
                                              <p:pRg st="2" end="2"/>
                                            </p:txEl>
                                          </p:spTgt>
                                        </p:tgtEl>
                                        <p:attrNameLst>
                                          <p:attrName>ppt_w</p:attrName>
                                        </p:attrNameLst>
                                      </p:cBhvr>
                                      <p:tavLst>
                                        <p:tav tm="0">
                                          <p:val>
                                            <p:strVal val="#ppt_w*2.5"/>
                                          </p:val>
                                        </p:tav>
                                        <p:tav tm="100000">
                                          <p:val>
                                            <p:strVal val="#ppt_w"/>
                                          </p:val>
                                        </p:tav>
                                      </p:tavLst>
                                    </p:anim>
                                    <p:anim calcmode="lin" valueType="num">
                                      <p:cBhvr>
                                        <p:cTn id="64" dur="500" fill="hold"/>
                                        <p:tgtEl>
                                          <p:spTgt spid="224259">
                                            <p:txEl>
                                              <p:pRg st="2" end="2"/>
                                            </p:txEl>
                                          </p:spTgt>
                                        </p:tgtEl>
                                        <p:attrNameLst>
                                          <p:attrName>ppt_h</p:attrName>
                                        </p:attrNameLst>
                                      </p:cBhvr>
                                      <p:tavLst>
                                        <p:tav tm="0">
                                          <p:val>
                                            <p:strVal val="#ppt_h*0.01"/>
                                          </p:val>
                                        </p:tav>
                                        <p:tav tm="100000">
                                          <p:val>
                                            <p:strVal val="#ppt_h"/>
                                          </p:val>
                                        </p:tav>
                                      </p:tavLst>
                                    </p:anim>
                                    <p:anim calcmode="lin" valueType="num">
                                      <p:cBhvr>
                                        <p:cTn id="65" dur="500" fill="hold"/>
                                        <p:tgtEl>
                                          <p:spTgt spid="224259">
                                            <p:txEl>
                                              <p:pRg st="2" end="2"/>
                                            </p:txEl>
                                          </p:spTgt>
                                        </p:tgtEl>
                                        <p:attrNameLst>
                                          <p:attrName>ppt_x</p:attrName>
                                        </p:attrNameLst>
                                      </p:cBhvr>
                                      <p:tavLst>
                                        <p:tav tm="0">
                                          <p:val>
                                            <p:strVal val="#ppt_x"/>
                                          </p:val>
                                        </p:tav>
                                        <p:tav tm="100000">
                                          <p:val>
                                            <p:strVal val="#ppt_x"/>
                                          </p:val>
                                        </p:tav>
                                      </p:tavLst>
                                    </p:anim>
                                    <p:anim calcmode="lin" valueType="num">
                                      <p:cBhvr>
                                        <p:cTn id="66" dur="500" fill="hold"/>
                                        <p:tgtEl>
                                          <p:spTgt spid="224259">
                                            <p:txEl>
                                              <p:pRg st="2" end="2"/>
                                            </p:txEl>
                                          </p:spTgt>
                                        </p:tgtEl>
                                        <p:attrNameLst>
                                          <p:attrName>ppt_y</p:attrName>
                                        </p:attrNameLst>
                                      </p:cBhvr>
                                      <p:tavLst>
                                        <p:tav tm="0">
                                          <p:val>
                                            <p:strVal val="#ppt_h+1"/>
                                          </p:val>
                                        </p:tav>
                                        <p:tav tm="100000">
                                          <p:val>
                                            <p:strVal val="#ppt_y"/>
                                          </p:val>
                                        </p:tav>
                                      </p:tavLst>
                                    </p:anim>
                                    <p:animEffect transition="in" filter="fade">
                                      <p:cBhvr>
                                        <p:cTn id="67" dur="500"/>
                                        <p:tgtEl>
                                          <p:spTgt spid="224259">
                                            <p:txEl>
                                              <p:pRg st="2" end="2"/>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8" presetClass="entr" presetSubtype="0" accel="100000" fill="hold" grpId="0" nodeType="clickEffect">
                                  <p:stCondLst>
                                    <p:cond delay="0"/>
                                  </p:stCondLst>
                                  <p:childTnLst>
                                    <p:set>
                                      <p:cBhvr>
                                        <p:cTn id="71" dur="1" fill="hold">
                                          <p:stCondLst>
                                            <p:cond delay="0"/>
                                          </p:stCondLst>
                                        </p:cTn>
                                        <p:tgtEl>
                                          <p:spTgt spid="224259">
                                            <p:txEl>
                                              <p:pRg st="3" end="3"/>
                                            </p:txEl>
                                          </p:spTgt>
                                        </p:tgtEl>
                                        <p:attrNameLst>
                                          <p:attrName>style.visibility</p:attrName>
                                        </p:attrNameLst>
                                      </p:cBhvr>
                                      <p:to>
                                        <p:strVal val="visible"/>
                                      </p:to>
                                    </p:set>
                                    <p:anim calcmode="lin" valueType="num">
                                      <p:cBhvr>
                                        <p:cTn id="72" dur="500" fill="hold"/>
                                        <p:tgtEl>
                                          <p:spTgt spid="224259">
                                            <p:txEl>
                                              <p:pRg st="3" end="3"/>
                                            </p:txEl>
                                          </p:spTgt>
                                        </p:tgtEl>
                                        <p:attrNameLst>
                                          <p:attrName>ppt_w</p:attrName>
                                        </p:attrNameLst>
                                      </p:cBhvr>
                                      <p:tavLst>
                                        <p:tav tm="0">
                                          <p:val>
                                            <p:strVal val="#ppt_w*2.5"/>
                                          </p:val>
                                        </p:tav>
                                        <p:tav tm="100000">
                                          <p:val>
                                            <p:strVal val="#ppt_w"/>
                                          </p:val>
                                        </p:tav>
                                      </p:tavLst>
                                    </p:anim>
                                    <p:anim calcmode="lin" valueType="num">
                                      <p:cBhvr>
                                        <p:cTn id="73" dur="500" fill="hold"/>
                                        <p:tgtEl>
                                          <p:spTgt spid="224259">
                                            <p:txEl>
                                              <p:pRg st="3" end="3"/>
                                            </p:txEl>
                                          </p:spTgt>
                                        </p:tgtEl>
                                        <p:attrNameLst>
                                          <p:attrName>ppt_h</p:attrName>
                                        </p:attrNameLst>
                                      </p:cBhvr>
                                      <p:tavLst>
                                        <p:tav tm="0">
                                          <p:val>
                                            <p:strVal val="#ppt_h*0.01"/>
                                          </p:val>
                                        </p:tav>
                                        <p:tav tm="100000">
                                          <p:val>
                                            <p:strVal val="#ppt_h"/>
                                          </p:val>
                                        </p:tav>
                                      </p:tavLst>
                                    </p:anim>
                                    <p:anim calcmode="lin" valueType="num">
                                      <p:cBhvr>
                                        <p:cTn id="74" dur="500" fill="hold"/>
                                        <p:tgtEl>
                                          <p:spTgt spid="224259">
                                            <p:txEl>
                                              <p:pRg st="3" end="3"/>
                                            </p:txEl>
                                          </p:spTgt>
                                        </p:tgtEl>
                                        <p:attrNameLst>
                                          <p:attrName>ppt_x</p:attrName>
                                        </p:attrNameLst>
                                      </p:cBhvr>
                                      <p:tavLst>
                                        <p:tav tm="0">
                                          <p:val>
                                            <p:strVal val="#ppt_x"/>
                                          </p:val>
                                        </p:tav>
                                        <p:tav tm="100000">
                                          <p:val>
                                            <p:strVal val="#ppt_x"/>
                                          </p:val>
                                        </p:tav>
                                      </p:tavLst>
                                    </p:anim>
                                    <p:anim calcmode="lin" valueType="num">
                                      <p:cBhvr>
                                        <p:cTn id="75" dur="500" fill="hold"/>
                                        <p:tgtEl>
                                          <p:spTgt spid="224259">
                                            <p:txEl>
                                              <p:pRg st="3" end="3"/>
                                            </p:txEl>
                                          </p:spTgt>
                                        </p:tgtEl>
                                        <p:attrNameLst>
                                          <p:attrName>ppt_y</p:attrName>
                                        </p:attrNameLst>
                                      </p:cBhvr>
                                      <p:tavLst>
                                        <p:tav tm="0">
                                          <p:val>
                                            <p:strVal val="#ppt_h+1"/>
                                          </p:val>
                                        </p:tav>
                                        <p:tav tm="100000">
                                          <p:val>
                                            <p:strVal val="#ppt_y"/>
                                          </p:val>
                                        </p:tav>
                                      </p:tavLst>
                                    </p:anim>
                                    <p:animEffect transition="in" filter="fade">
                                      <p:cBhvr>
                                        <p:cTn id="76" dur="500"/>
                                        <p:tgtEl>
                                          <p:spTgt spid="224259">
                                            <p:txEl>
                                              <p:pRg st="3" end="3"/>
                                            </p:txEl>
                                          </p:spTgt>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58" presetClass="entr" presetSubtype="0" accel="100000" fill="hold" grpId="0" nodeType="clickEffect">
                                  <p:stCondLst>
                                    <p:cond delay="0"/>
                                  </p:stCondLst>
                                  <p:childTnLst>
                                    <p:set>
                                      <p:cBhvr>
                                        <p:cTn id="80" dur="1" fill="hold">
                                          <p:stCondLst>
                                            <p:cond delay="0"/>
                                          </p:stCondLst>
                                        </p:cTn>
                                        <p:tgtEl>
                                          <p:spTgt spid="224259">
                                            <p:txEl>
                                              <p:pRg st="4" end="4"/>
                                            </p:txEl>
                                          </p:spTgt>
                                        </p:tgtEl>
                                        <p:attrNameLst>
                                          <p:attrName>style.visibility</p:attrName>
                                        </p:attrNameLst>
                                      </p:cBhvr>
                                      <p:to>
                                        <p:strVal val="visible"/>
                                      </p:to>
                                    </p:set>
                                    <p:anim calcmode="lin" valueType="num">
                                      <p:cBhvr>
                                        <p:cTn id="81" dur="500" fill="hold"/>
                                        <p:tgtEl>
                                          <p:spTgt spid="224259">
                                            <p:txEl>
                                              <p:pRg st="4" end="4"/>
                                            </p:txEl>
                                          </p:spTgt>
                                        </p:tgtEl>
                                        <p:attrNameLst>
                                          <p:attrName>ppt_w</p:attrName>
                                        </p:attrNameLst>
                                      </p:cBhvr>
                                      <p:tavLst>
                                        <p:tav tm="0">
                                          <p:val>
                                            <p:strVal val="#ppt_w*2.5"/>
                                          </p:val>
                                        </p:tav>
                                        <p:tav tm="100000">
                                          <p:val>
                                            <p:strVal val="#ppt_w"/>
                                          </p:val>
                                        </p:tav>
                                      </p:tavLst>
                                    </p:anim>
                                    <p:anim calcmode="lin" valueType="num">
                                      <p:cBhvr>
                                        <p:cTn id="82" dur="500" fill="hold"/>
                                        <p:tgtEl>
                                          <p:spTgt spid="224259">
                                            <p:txEl>
                                              <p:pRg st="4" end="4"/>
                                            </p:txEl>
                                          </p:spTgt>
                                        </p:tgtEl>
                                        <p:attrNameLst>
                                          <p:attrName>ppt_h</p:attrName>
                                        </p:attrNameLst>
                                      </p:cBhvr>
                                      <p:tavLst>
                                        <p:tav tm="0">
                                          <p:val>
                                            <p:strVal val="#ppt_h*0.01"/>
                                          </p:val>
                                        </p:tav>
                                        <p:tav tm="100000">
                                          <p:val>
                                            <p:strVal val="#ppt_h"/>
                                          </p:val>
                                        </p:tav>
                                      </p:tavLst>
                                    </p:anim>
                                    <p:anim calcmode="lin" valueType="num">
                                      <p:cBhvr>
                                        <p:cTn id="83" dur="500" fill="hold"/>
                                        <p:tgtEl>
                                          <p:spTgt spid="224259">
                                            <p:txEl>
                                              <p:pRg st="4" end="4"/>
                                            </p:txEl>
                                          </p:spTgt>
                                        </p:tgtEl>
                                        <p:attrNameLst>
                                          <p:attrName>ppt_x</p:attrName>
                                        </p:attrNameLst>
                                      </p:cBhvr>
                                      <p:tavLst>
                                        <p:tav tm="0">
                                          <p:val>
                                            <p:strVal val="#ppt_x"/>
                                          </p:val>
                                        </p:tav>
                                        <p:tav tm="100000">
                                          <p:val>
                                            <p:strVal val="#ppt_x"/>
                                          </p:val>
                                        </p:tav>
                                      </p:tavLst>
                                    </p:anim>
                                    <p:anim calcmode="lin" valueType="num">
                                      <p:cBhvr>
                                        <p:cTn id="84" dur="500" fill="hold"/>
                                        <p:tgtEl>
                                          <p:spTgt spid="224259">
                                            <p:txEl>
                                              <p:pRg st="4" end="4"/>
                                            </p:txEl>
                                          </p:spTgt>
                                        </p:tgtEl>
                                        <p:attrNameLst>
                                          <p:attrName>ppt_y</p:attrName>
                                        </p:attrNameLst>
                                      </p:cBhvr>
                                      <p:tavLst>
                                        <p:tav tm="0">
                                          <p:val>
                                            <p:strVal val="#ppt_h+1"/>
                                          </p:val>
                                        </p:tav>
                                        <p:tav tm="100000">
                                          <p:val>
                                            <p:strVal val="#ppt_y"/>
                                          </p:val>
                                        </p:tav>
                                      </p:tavLst>
                                    </p:anim>
                                    <p:animEffect transition="in" filter="fade">
                                      <p:cBhvr>
                                        <p:cTn id="85" dur="500"/>
                                        <p:tgtEl>
                                          <p:spTgt spid="224259">
                                            <p:txEl>
                                              <p:pRg st="4" end="4"/>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58" presetClass="entr" presetSubtype="0" accel="100000" fill="hold" grpId="0" nodeType="clickEffect">
                                  <p:stCondLst>
                                    <p:cond delay="0"/>
                                  </p:stCondLst>
                                  <p:childTnLst>
                                    <p:set>
                                      <p:cBhvr>
                                        <p:cTn id="89" dur="1" fill="hold">
                                          <p:stCondLst>
                                            <p:cond delay="0"/>
                                          </p:stCondLst>
                                        </p:cTn>
                                        <p:tgtEl>
                                          <p:spTgt spid="224259">
                                            <p:txEl>
                                              <p:pRg st="6" end="6"/>
                                            </p:txEl>
                                          </p:spTgt>
                                        </p:tgtEl>
                                        <p:attrNameLst>
                                          <p:attrName>style.visibility</p:attrName>
                                        </p:attrNameLst>
                                      </p:cBhvr>
                                      <p:to>
                                        <p:strVal val="visible"/>
                                      </p:to>
                                    </p:set>
                                    <p:anim calcmode="lin" valueType="num">
                                      <p:cBhvr>
                                        <p:cTn id="90" dur="500" fill="hold"/>
                                        <p:tgtEl>
                                          <p:spTgt spid="224259">
                                            <p:txEl>
                                              <p:pRg st="6" end="6"/>
                                            </p:txEl>
                                          </p:spTgt>
                                        </p:tgtEl>
                                        <p:attrNameLst>
                                          <p:attrName>ppt_w</p:attrName>
                                        </p:attrNameLst>
                                      </p:cBhvr>
                                      <p:tavLst>
                                        <p:tav tm="0">
                                          <p:val>
                                            <p:strVal val="#ppt_w*2.5"/>
                                          </p:val>
                                        </p:tav>
                                        <p:tav tm="100000">
                                          <p:val>
                                            <p:strVal val="#ppt_w"/>
                                          </p:val>
                                        </p:tav>
                                      </p:tavLst>
                                    </p:anim>
                                    <p:anim calcmode="lin" valueType="num">
                                      <p:cBhvr>
                                        <p:cTn id="91" dur="500" fill="hold"/>
                                        <p:tgtEl>
                                          <p:spTgt spid="224259">
                                            <p:txEl>
                                              <p:pRg st="6" end="6"/>
                                            </p:txEl>
                                          </p:spTgt>
                                        </p:tgtEl>
                                        <p:attrNameLst>
                                          <p:attrName>ppt_h</p:attrName>
                                        </p:attrNameLst>
                                      </p:cBhvr>
                                      <p:tavLst>
                                        <p:tav tm="0">
                                          <p:val>
                                            <p:strVal val="#ppt_h*0.01"/>
                                          </p:val>
                                        </p:tav>
                                        <p:tav tm="100000">
                                          <p:val>
                                            <p:strVal val="#ppt_h"/>
                                          </p:val>
                                        </p:tav>
                                      </p:tavLst>
                                    </p:anim>
                                    <p:anim calcmode="lin" valueType="num">
                                      <p:cBhvr>
                                        <p:cTn id="92" dur="500" fill="hold"/>
                                        <p:tgtEl>
                                          <p:spTgt spid="224259">
                                            <p:txEl>
                                              <p:pRg st="6" end="6"/>
                                            </p:txEl>
                                          </p:spTgt>
                                        </p:tgtEl>
                                        <p:attrNameLst>
                                          <p:attrName>ppt_x</p:attrName>
                                        </p:attrNameLst>
                                      </p:cBhvr>
                                      <p:tavLst>
                                        <p:tav tm="0">
                                          <p:val>
                                            <p:strVal val="#ppt_x"/>
                                          </p:val>
                                        </p:tav>
                                        <p:tav tm="100000">
                                          <p:val>
                                            <p:strVal val="#ppt_x"/>
                                          </p:val>
                                        </p:tav>
                                      </p:tavLst>
                                    </p:anim>
                                    <p:anim calcmode="lin" valueType="num">
                                      <p:cBhvr>
                                        <p:cTn id="93" dur="500" fill="hold"/>
                                        <p:tgtEl>
                                          <p:spTgt spid="224259">
                                            <p:txEl>
                                              <p:pRg st="6" end="6"/>
                                            </p:txEl>
                                          </p:spTgt>
                                        </p:tgtEl>
                                        <p:attrNameLst>
                                          <p:attrName>ppt_y</p:attrName>
                                        </p:attrNameLst>
                                      </p:cBhvr>
                                      <p:tavLst>
                                        <p:tav tm="0">
                                          <p:val>
                                            <p:strVal val="#ppt_h+1"/>
                                          </p:val>
                                        </p:tav>
                                        <p:tav tm="100000">
                                          <p:val>
                                            <p:strVal val="#ppt_y"/>
                                          </p:val>
                                        </p:tav>
                                      </p:tavLst>
                                    </p:anim>
                                    <p:animEffect transition="in" filter="fade">
                                      <p:cBhvr>
                                        <p:cTn id="94" dur="500"/>
                                        <p:tgtEl>
                                          <p:spTgt spid="22425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58" grpId="0" animBg="1"/>
      <p:bldP spid="224259" grpId="0" build="p"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16FF2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924800" cy="1752600"/>
          </a:xfrm>
          <a:solidFill>
            <a:schemeClr val="accent1">
              <a:lumMod val="90000"/>
            </a:schemeClr>
          </a:solidFill>
        </p:spPr>
        <p:txBody>
          <a:bodyPr/>
          <a:lstStyle/>
          <a:p>
            <a:r>
              <a:rPr lang="en-US" sz="6000" b="1" dirty="0" smtClean="0"/>
              <a:t>HERE COMES THE</a:t>
            </a:r>
            <a:br>
              <a:rPr lang="en-US" sz="6000" b="1" dirty="0" smtClean="0"/>
            </a:br>
            <a:r>
              <a:rPr lang="en-US" sz="6000" b="1" dirty="0" smtClean="0"/>
              <a:t>VONCE!</a:t>
            </a:r>
            <a:endParaRPr lang="en-US" sz="6000" b="1" dirty="0"/>
          </a:p>
        </p:txBody>
      </p:sp>
      <p:sp>
        <p:nvSpPr>
          <p:cNvPr id="3" name="Text Placeholder 2"/>
          <p:cNvSpPr>
            <a:spLocks noGrp="1"/>
          </p:cNvSpPr>
          <p:nvPr>
            <p:ph type="body" sz="half" idx="1"/>
          </p:nvPr>
        </p:nvSpPr>
        <p:spPr>
          <a:xfrm>
            <a:off x="685800" y="2590800"/>
            <a:ext cx="3429000" cy="3505200"/>
          </a:xfrm>
          <a:solidFill>
            <a:schemeClr val="accent1">
              <a:lumMod val="90000"/>
            </a:schemeClr>
          </a:solidFill>
        </p:spPr>
        <p:txBody>
          <a:bodyPr/>
          <a:lstStyle/>
          <a:p>
            <a:endParaRPr lang="en-US" dirty="0" smtClean="0"/>
          </a:p>
          <a:p>
            <a:endParaRPr lang="en-US" dirty="0" smtClean="0"/>
          </a:p>
          <a:p>
            <a:pPr marL="0" indent="0">
              <a:buNone/>
            </a:pPr>
            <a:r>
              <a:rPr lang="en-US" sz="4000" b="1" dirty="0" smtClean="0"/>
              <a:t>¿</a:t>
            </a:r>
            <a:r>
              <a:rPr lang="en-US" sz="4000" b="1" dirty="0" err="1" smtClean="0"/>
              <a:t>Quién</a:t>
            </a:r>
            <a:r>
              <a:rPr lang="en-US" sz="4000" b="1" dirty="0" smtClean="0"/>
              <a:t> </a:t>
            </a:r>
            <a:r>
              <a:rPr lang="en-US" sz="4000" b="1" dirty="0" err="1" smtClean="0"/>
              <a:t>es</a:t>
            </a:r>
            <a:r>
              <a:rPr lang="en-US" sz="4000" b="1" dirty="0" smtClean="0"/>
              <a:t> el   </a:t>
            </a:r>
          </a:p>
          <a:p>
            <a:pPr marL="0" indent="0">
              <a:buNone/>
            </a:pPr>
            <a:r>
              <a:rPr lang="en-US" sz="4000" b="1" dirty="0"/>
              <a:t> </a:t>
            </a:r>
            <a:r>
              <a:rPr lang="en-US" sz="4000" b="1" dirty="0" smtClean="0"/>
              <a:t>    VONCE?</a:t>
            </a:r>
            <a:endParaRPr lang="en-US" sz="4000" b="1" dirty="0"/>
          </a:p>
        </p:txBody>
      </p:sp>
      <p:pic>
        <p:nvPicPr>
          <p:cNvPr id="5" name="ClipArt Placeholder 4" descr="j0178988.jpg"/>
          <p:cNvPicPr>
            <a:picLocks noGrp="1" noChangeAspect="1"/>
          </p:cNvPicPr>
          <p:nvPr>
            <p:ph type="clipArt" sz="half" idx="2"/>
          </p:nvPr>
        </p:nvPicPr>
        <p:blipFill>
          <a:blip r:embed="rId2">
            <a:extLst>
              <a:ext uri="{28A0092B-C50C-407E-A947-70E740481C1C}">
                <a14:useLocalDpi xmlns:a14="http://schemas.microsoft.com/office/drawing/2010/main" val="0"/>
              </a:ext>
            </a:extLst>
          </a:blip>
          <a:srcRect t="14000" b="14000"/>
          <a:stretch>
            <a:fillRect/>
          </a:stretch>
        </p:blipFill>
        <p:spPr>
          <a:xfrm>
            <a:off x="4343400" y="2286000"/>
            <a:ext cx="3429000" cy="4572000"/>
          </a:xfrm>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7909197" y="5846445"/>
            <a:ext cx="1267460" cy="1011555"/>
          </a:xfrm>
          <a:prstGeom prst="rect">
            <a:avLst/>
          </a:prstGeom>
          <a:noFill/>
          <a:ln>
            <a:noFill/>
          </a:ln>
          <a:extLst/>
        </p:spPr>
      </p:pic>
    </p:spTree>
    <p:extLst>
      <p:ext uri="{BB962C8B-B14F-4D97-AF65-F5344CB8AC3E}">
        <p14:creationId xmlns:p14="http://schemas.microsoft.com/office/powerpoint/2010/main" val="244814771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IS </a:t>
            </a:r>
            <a:r>
              <a:rPr lang="en-US" b="1" i="1" dirty="0" smtClean="0">
                <a:solidFill>
                  <a:schemeClr val="tx1"/>
                </a:solidFill>
              </a:rPr>
              <a:t>SISTEMA</a:t>
            </a:r>
            <a:r>
              <a:rPr lang="en-US" b="1" i="1" dirty="0" smtClean="0"/>
              <a:t> </a:t>
            </a:r>
            <a:r>
              <a:rPr lang="en-US" b="1" i="1" dirty="0" smtClean="0">
                <a:solidFill>
                  <a:srgbClr val="FF0000"/>
                </a:solidFill>
              </a:rPr>
              <a:t>UNO</a:t>
            </a:r>
            <a:r>
              <a:rPr lang="en-US" b="1" dirty="0" smtClean="0"/>
              <a:t>?</a:t>
            </a:r>
            <a:endParaRPr lang="en-US" b="1" dirty="0"/>
          </a:p>
        </p:txBody>
      </p:sp>
      <p:sp>
        <p:nvSpPr>
          <p:cNvPr id="3" name="Content Placeholder 2"/>
          <p:cNvSpPr>
            <a:spLocks noGrp="1"/>
          </p:cNvSpPr>
          <p:nvPr>
            <p:ph idx="1"/>
          </p:nvPr>
        </p:nvSpPr>
        <p:spPr>
          <a:xfrm>
            <a:off x="304800" y="1981200"/>
            <a:ext cx="8534400" cy="4572000"/>
          </a:xfrm>
          <a:solidFill>
            <a:srgbClr val="A9FF8A"/>
          </a:solidFill>
        </p:spPr>
        <p:txBody>
          <a:bodyPr/>
          <a:lstStyle/>
          <a:p>
            <a:r>
              <a:rPr lang="en-US" dirty="0" smtClean="0"/>
              <a:t>BE = English program (Bilingual Education)</a:t>
            </a:r>
          </a:p>
          <a:p>
            <a:r>
              <a:rPr lang="en-US" dirty="0" smtClean="0"/>
              <a:t>SE = Spanish program (</a:t>
            </a:r>
            <a:r>
              <a:rPr lang="en-US" dirty="0" err="1" smtClean="0"/>
              <a:t>Sistema</a:t>
            </a:r>
            <a:r>
              <a:rPr lang="en-US" dirty="0" smtClean="0"/>
              <a:t> </a:t>
            </a:r>
            <a:r>
              <a:rPr lang="en-US" dirty="0" err="1" smtClean="0"/>
              <a:t>Educativa</a:t>
            </a:r>
            <a:r>
              <a:rPr lang="en-US" dirty="0" smtClean="0"/>
              <a:t>)</a:t>
            </a:r>
          </a:p>
          <a:p>
            <a:pPr marL="0" indent="0">
              <a:buNone/>
            </a:pPr>
            <a:endParaRPr lang="en-US" dirty="0" smtClean="0"/>
          </a:p>
          <a:p>
            <a:r>
              <a:rPr lang="en-US" i="1" dirty="0" smtClean="0"/>
              <a:t>“BE is a system that allows students to discover the world through English.”</a:t>
            </a:r>
          </a:p>
          <a:p>
            <a:endParaRPr lang="en-US" sz="2400" b="1" i="1" dirty="0"/>
          </a:p>
          <a:p>
            <a:pPr marL="0" indent="0">
              <a:buNone/>
            </a:pPr>
            <a:r>
              <a:rPr lang="en-US" sz="2400" b="1" i="1" dirty="0" smtClean="0"/>
              <a:t>      </a:t>
            </a:r>
            <a:r>
              <a:rPr lang="en-US" sz="2400" b="1" dirty="0" smtClean="0"/>
              <a:t> -</a:t>
            </a:r>
            <a:r>
              <a:rPr lang="en-US" sz="2800" b="1" dirty="0" smtClean="0"/>
              <a:t>- Augusto de </a:t>
            </a:r>
            <a:r>
              <a:rPr lang="en-US" sz="2800" b="1" dirty="0" err="1" smtClean="0"/>
              <a:t>Dier</a:t>
            </a:r>
            <a:r>
              <a:rPr lang="en-US" sz="2400" b="1" dirty="0" smtClean="0"/>
              <a:t>,</a:t>
            </a:r>
          </a:p>
          <a:p>
            <a:pPr marL="0" indent="0">
              <a:buNone/>
            </a:pPr>
            <a:r>
              <a:rPr lang="en-US" sz="2400" b="1" dirty="0">
                <a:solidFill>
                  <a:srgbClr val="FF0000"/>
                </a:solidFill>
              </a:rPr>
              <a:t> </a:t>
            </a:r>
            <a:r>
              <a:rPr lang="en-US" sz="2400" b="1" dirty="0" smtClean="0">
                <a:solidFill>
                  <a:srgbClr val="FF0000"/>
                </a:solidFill>
              </a:rPr>
              <a:t>               </a:t>
            </a:r>
            <a:r>
              <a:rPr lang="en-US" sz="2800" b="1" dirty="0" err="1" smtClean="0">
                <a:solidFill>
                  <a:srgbClr val="FF0000"/>
                </a:solidFill>
              </a:rPr>
              <a:t>Santillana</a:t>
            </a:r>
            <a:r>
              <a:rPr lang="en-US" sz="2800" b="1" dirty="0" smtClean="0"/>
              <a:t>, Ecuador</a:t>
            </a:r>
            <a:endParaRPr lang="en-US" sz="2800" b="1"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6400800" y="5334000"/>
            <a:ext cx="2057400" cy="1240155"/>
          </a:xfrm>
          <a:prstGeom prst="rect">
            <a:avLst/>
          </a:prstGeom>
          <a:noFill/>
          <a:ln>
            <a:noFill/>
          </a:ln>
          <a:extLst/>
        </p:spPr>
      </p:pic>
    </p:spTree>
    <p:extLst>
      <p:ext uri="{BB962C8B-B14F-4D97-AF65-F5344CB8AC3E}">
        <p14:creationId xmlns:p14="http://schemas.microsoft.com/office/powerpoint/2010/main" val="2122487987"/>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ChangeArrowheads="1"/>
          </p:cNvSpPr>
          <p:nvPr>
            <p:ph type="title"/>
          </p:nvPr>
        </p:nvSpPr>
        <p:spPr>
          <a:xfrm>
            <a:off x="228600" y="0"/>
            <a:ext cx="8915400" cy="990600"/>
          </a:xfrm>
        </p:spPr>
        <p:txBody>
          <a:bodyPr/>
          <a:lstStyle/>
          <a:p>
            <a:pPr eaLnBrk="1" hangingPunct="1"/>
            <a:r>
              <a:rPr lang="en-US">
                <a:latin typeface="Arial" charset="0"/>
                <a:ea typeface="ヒラギノ角ゴ Pro W3" charset="0"/>
                <a:cs typeface="ヒラギノ角ゴ Pro W3" charset="0"/>
              </a:rPr>
              <a:t>SCIENCE TOPIC:  Adaptation	</a:t>
            </a:r>
          </a:p>
        </p:txBody>
      </p:sp>
      <p:sp>
        <p:nvSpPr>
          <p:cNvPr id="465923" name="Rectangle 3"/>
          <p:cNvSpPr>
            <a:spLocks noGrp="1" noChangeArrowheads="1"/>
          </p:cNvSpPr>
          <p:nvPr>
            <p:ph type="body" idx="1"/>
          </p:nvPr>
        </p:nvSpPr>
        <p:spPr>
          <a:xfrm>
            <a:off x="228600" y="1371600"/>
            <a:ext cx="8915400" cy="5181600"/>
          </a:xfrm>
        </p:spPr>
        <p:txBody>
          <a:bodyPr/>
          <a:lstStyle/>
          <a:p>
            <a:pPr eaLnBrk="1" hangingPunct="1"/>
            <a:r>
              <a:rPr lang="en-US">
                <a:latin typeface="Arial" charset="0"/>
                <a:ea typeface="ヒラギノ角ゴ Pro W3" charset="0"/>
                <a:cs typeface="ヒラギノ角ゴ Pro W3" charset="0"/>
              </a:rPr>
              <a:t>Find unusual activities or creative ways to present topics from your texts.</a:t>
            </a:r>
          </a:p>
          <a:p>
            <a:pPr eaLnBrk="1" hangingPunct="1"/>
            <a:r>
              <a:rPr lang="en-US">
                <a:latin typeface="Arial" charset="0"/>
                <a:ea typeface="ヒラギノ角ゴ Pro W3" charset="0"/>
                <a:cs typeface="ヒラギノ角ゴ Pro W3" charset="0"/>
              </a:rPr>
              <a:t>If it’s interesting for YOU, make it interesting  for your students.</a:t>
            </a:r>
          </a:p>
          <a:p>
            <a:pPr eaLnBrk="1" hangingPunct="1"/>
            <a:r>
              <a:rPr lang="en-US">
                <a:latin typeface="Arial" charset="0"/>
                <a:ea typeface="ヒラギノ角ゴ Pro W3" charset="0"/>
                <a:cs typeface="ヒラギノ角ゴ Pro W3" charset="0"/>
              </a:rPr>
              <a:t>EXAMPLE: “ The Vonce”. </a:t>
            </a:r>
          </a:p>
          <a:p>
            <a:pPr eaLnBrk="1" hangingPunct="1"/>
            <a:endParaRPr lang="en-US">
              <a:latin typeface="Arial" charset="0"/>
              <a:ea typeface="ヒラギノ角ゴ Pro W3" charset="0"/>
              <a:cs typeface="ヒラギノ角ゴ Pro W3" charset="0"/>
            </a:endParaRPr>
          </a:p>
        </p:txBody>
      </p:sp>
      <p:pic>
        <p:nvPicPr>
          <p:cNvPr id="4659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5562600"/>
            <a:ext cx="21336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4"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28600"/>
            <a:ext cx="86106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p:nvPr/>
        </p:nvPicPr>
        <p:blipFill>
          <a:blip r:embed="rId6">
            <a:extLst>
              <a:ext uri="{28A0092B-C50C-407E-A947-70E740481C1C}">
                <a14:useLocalDpi xmlns:a14="http://schemas.microsoft.com/office/drawing/2010/main" val="0"/>
              </a:ext>
            </a:extLst>
          </a:blip>
          <a:srcRect/>
          <a:stretch>
            <a:fillRect/>
          </a:stretch>
        </p:blipFill>
        <p:spPr bwMode="auto">
          <a:xfrm>
            <a:off x="7854769" y="5715000"/>
            <a:ext cx="1267460" cy="1011555"/>
          </a:xfrm>
          <a:prstGeom prst="rect">
            <a:avLst/>
          </a:prstGeom>
          <a:noFill/>
          <a:ln>
            <a:noFill/>
          </a:ln>
          <a:extLst/>
        </p:spPr>
      </p:pic>
    </p:spTree>
    <p:extLst>
      <p:ext uri="{BB962C8B-B14F-4D97-AF65-F5344CB8AC3E}">
        <p14:creationId xmlns:p14="http://schemas.microsoft.com/office/powerpoint/2010/main" val="659242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65923">
                                            <p:txEl>
                                              <p:pRg st="0" end="0"/>
                                            </p:txEl>
                                          </p:spTgt>
                                        </p:tgtEl>
                                        <p:attrNameLst>
                                          <p:attrName>style.visibility</p:attrName>
                                        </p:attrNameLst>
                                      </p:cBhvr>
                                      <p:to>
                                        <p:strVal val="visible"/>
                                      </p:to>
                                    </p:set>
                                    <p:animEffect transition="in" filter="barn(outVertical)">
                                      <p:cBhvr>
                                        <p:cTn id="7" dur="500"/>
                                        <p:tgtEl>
                                          <p:spTgt spid="4659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465923">
                                            <p:txEl>
                                              <p:pRg st="1" end="1"/>
                                            </p:txEl>
                                          </p:spTgt>
                                        </p:tgtEl>
                                        <p:attrNameLst>
                                          <p:attrName>style.visibility</p:attrName>
                                        </p:attrNameLst>
                                      </p:cBhvr>
                                      <p:to>
                                        <p:strVal val="visible"/>
                                      </p:to>
                                    </p:set>
                                    <p:animEffect transition="in" filter="barn(outVertical)">
                                      <p:cBhvr>
                                        <p:cTn id="12" dur="500"/>
                                        <p:tgtEl>
                                          <p:spTgt spid="4659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465923">
                                            <p:txEl>
                                              <p:pRg st="2" end="2"/>
                                            </p:txEl>
                                          </p:spTgt>
                                        </p:tgtEl>
                                        <p:attrNameLst>
                                          <p:attrName>style.visibility</p:attrName>
                                        </p:attrNameLst>
                                      </p:cBhvr>
                                      <p:to>
                                        <p:strVal val="visible"/>
                                      </p:to>
                                    </p:set>
                                    <p:animEffect transition="in" filter="barn(outVertical)">
                                      <p:cBhvr>
                                        <p:cTn id="17" dur="500"/>
                                        <p:tgtEl>
                                          <p:spTgt spid="46592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4" presetClass="entr" presetSubtype="0" fill="hold" nodeType="clickEffect">
                                  <p:stCondLst>
                                    <p:cond delay="0"/>
                                  </p:stCondLst>
                                  <p:childTnLst>
                                    <p:set>
                                      <p:cBhvr>
                                        <p:cTn id="21" dur="1" fill="hold">
                                          <p:stCondLst>
                                            <p:cond delay="0"/>
                                          </p:stCondLst>
                                        </p:cTn>
                                        <p:tgtEl>
                                          <p:spTgt spid="465924"/>
                                        </p:tgtEl>
                                        <p:attrNameLst>
                                          <p:attrName>style.visibility</p:attrName>
                                        </p:attrNameLst>
                                      </p:cBhvr>
                                      <p:to>
                                        <p:strVal val="visible"/>
                                      </p:to>
                                    </p:set>
                                    <p:anim from="(-#ppt_w/2)" to="(#ppt_x)" calcmode="lin" valueType="num">
                                      <p:cBhvr>
                                        <p:cTn id="22" dur="600" fill="hold">
                                          <p:stCondLst>
                                            <p:cond delay="0"/>
                                          </p:stCondLst>
                                        </p:cTn>
                                        <p:tgtEl>
                                          <p:spTgt spid="465924"/>
                                        </p:tgtEl>
                                        <p:attrNameLst>
                                          <p:attrName>ppt_x</p:attrName>
                                        </p:attrNameLst>
                                      </p:cBhvr>
                                    </p:anim>
                                    <p:anim from="0" to="-1.0" calcmode="lin" valueType="num">
                                      <p:cBhvr>
                                        <p:cTn id="23" dur="200" decel="50000" autoRev="1" fill="hold">
                                          <p:stCondLst>
                                            <p:cond delay="600"/>
                                          </p:stCondLst>
                                        </p:cTn>
                                        <p:tgtEl>
                                          <p:spTgt spid="465924"/>
                                        </p:tgtEl>
                                        <p:attrNameLst>
                                          <p:attrName>xshear</p:attrName>
                                        </p:attrNameLst>
                                      </p:cBhvr>
                                    </p:anim>
                                    <p:animScale>
                                      <p:cBhvr>
                                        <p:cTn id="24" dur="200" decel="100000" autoRev="1" fill="hold">
                                          <p:stCondLst>
                                            <p:cond delay="600"/>
                                          </p:stCondLst>
                                        </p:cTn>
                                        <p:tgtEl>
                                          <p:spTgt spid="465924"/>
                                        </p:tgtEl>
                                      </p:cBhvr>
                                      <p:from x="100000" y="100000"/>
                                      <p:to x="80000" y="100000"/>
                                    </p:animScale>
                                    <p:anim by="(#ppt_h/3+#ppt_w*0.1)" calcmode="lin" valueType="num">
                                      <p:cBhvr additive="sum">
                                        <p:cTn id="25" dur="200" decel="100000" autoRev="1" fill="hold">
                                          <p:stCondLst>
                                            <p:cond delay="600"/>
                                          </p:stCondLst>
                                        </p:cTn>
                                        <p:tgtEl>
                                          <p:spTgt spid="465924"/>
                                        </p:tgtEl>
                                        <p:attrNameLst>
                                          <p:attrName>ppt_x</p:attrName>
                                        </p:attrNameLst>
                                      </p:cBhvr>
                                    </p:anim>
                                  </p:childTnLst>
                                  <p:subTnLst>
                                    <p:audio>
                                      <p:cMediaNode>
                                        <p:cTn display="0" masterRel="sameClick">
                                          <p:stCondLst>
                                            <p:cond evt="begin" delay="0">
                                              <p:tn val="20"/>
                                            </p:cond>
                                          </p:stCondLst>
                                          <p:endCondLst>
                                            <p:cond evt="onStopAudio" delay="0">
                                              <p:tgtEl>
                                                <p:sldTgt/>
                                              </p:tgtEl>
                                            </p:cond>
                                          </p:endCondLst>
                                        </p:cTn>
                                        <p:tgtEl>
                                          <p:sndTgt r:embed="rId3" name="Screeching Brake"/>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923"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p:cNvSpPr>
            <a:spLocks noGrp="1"/>
          </p:cNvSpPr>
          <p:nvPr>
            <p:ph type="title"/>
          </p:nvPr>
        </p:nvSpPr>
        <p:spPr>
          <a:xfrm>
            <a:off x="685800" y="9525"/>
            <a:ext cx="7772400" cy="990600"/>
          </a:xfrm>
          <a:solidFill>
            <a:srgbClr val="FFFF00"/>
          </a:solidFill>
        </p:spPr>
        <p:txBody>
          <a:bodyPr/>
          <a:lstStyle/>
          <a:p>
            <a:pPr algn="l"/>
            <a:r>
              <a:rPr lang="en-US">
                <a:latin typeface="Arial" charset="0"/>
                <a:ea typeface="ヒラギノ角ゴ Pro W3" charset="0"/>
                <a:cs typeface="ヒラギノ角ゴ Pro W3" charset="0"/>
              </a:rPr>
              <a:t> UNO Grade 6: “Adaptations”</a:t>
            </a:r>
          </a:p>
        </p:txBody>
      </p:sp>
      <p:sp>
        <p:nvSpPr>
          <p:cNvPr id="140291" name="Text Placeholder 2"/>
          <p:cNvSpPr>
            <a:spLocks noGrp="1"/>
          </p:cNvSpPr>
          <p:nvPr>
            <p:ph type="body" sz="half" idx="1"/>
          </p:nvPr>
        </p:nvSpPr>
        <p:spPr>
          <a:xfrm>
            <a:off x="685800" y="1981200"/>
            <a:ext cx="7772400" cy="4114800"/>
          </a:xfrm>
        </p:spPr>
        <p:txBody>
          <a:bodyPr/>
          <a:lstStyle/>
          <a:p>
            <a:endParaRPr lang="en-US">
              <a:latin typeface="Arial" charset="0"/>
              <a:ea typeface="ヒラギノ角ゴ Pro W3" charset="0"/>
              <a:cs typeface="ヒラギノ角ゴ Pro W3" charset="0"/>
            </a:endParaRPr>
          </a:p>
        </p:txBody>
      </p:sp>
      <p:sp>
        <p:nvSpPr>
          <p:cNvPr id="140292" name="Content Placeholder 3"/>
          <p:cNvSpPr>
            <a:spLocks noGrp="1"/>
          </p:cNvSpPr>
          <p:nvPr>
            <p:ph sz="half" idx="2"/>
          </p:nvPr>
        </p:nvSpPr>
        <p:spPr/>
        <p:txBody>
          <a:bodyPr/>
          <a:lstStyle/>
          <a:p>
            <a:endParaRPr lang="en-US" dirty="0">
              <a:latin typeface="Arial" charset="0"/>
              <a:ea typeface="ヒラギノ角ゴ Pro W3" charset="0"/>
              <a:cs typeface="ヒラギノ角ゴ Pro W3" charset="0"/>
            </a:endParaRPr>
          </a:p>
        </p:txBody>
      </p:sp>
      <p:graphicFrame>
        <p:nvGraphicFramePr>
          <p:cNvPr id="140293" name="Object 4"/>
          <p:cNvGraphicFramePr>
            <a:graphicFrameLocks noChangeAspect="1"/>
          </p:cNvGraphicFramePr>
          <p:nvPr>
            <p:extLst>
              <p:ext uri="{D42A27DB-BD31-4B8C-83A1-F6EECF244321}">
                <p14:modId xmlns:p14="http://schemas.microsoft.com/office/powerpoint/2010/main" val="277396634"/>
              </p:ext>
            </p:extLst>
          </p:nvPr>
        </p:nvGraphicFramePr>
        <p:xfrm>
          <a:off x="1752600" y="1066800"/>
          <a:ext cx="4876800" cy="5780314"/>
        </p:xfrm>
        <a:graphic>
          <a:graphicData uri="http://schemas.openxmlformats.org/presentationml/2006/ole">
            <mc:AlternateContent xmlns:mc="http://schemas.openxmlformats.org/markup-compatibility/2006">
              <mc:Choice xmlns:v="urn:schemas-microsoft-com:vml" Requires="v">
                <p:oleObj spid="_x0000_s141564" name="Document" r:id="rId3" imgW="5702090" imgH="9715142" progId="Word.Document.12">
                  <p:embed/>
                </p:oleObj>
              </mc:Choice>
              <mc:Fallback>
                <p:oleObj name="Document" r:id="rId3" imgW="5702090" imgH="9715142" progId="Word.Document.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066800"/>
                        <a:ext cx="4876800" cy="5780314"/>
                      </a:xfrm>
                      <a:prstGeom prst="rect">
                        <a:avLst/>
                      </a:prstGeom>
                      <a:noFill/>
                      <a:ln>
                        <a:noFill/>
                      </a:ln>
                      <a:extLst/>
                    </p:spPr>
                  </p:pic>
                </p:oleObj>
              </mc:Fallback>
            </mc:AlternateContent>
          </a:graphicData>
        </a:graphic>
      </p:graphicFrame>
      <p:pic>
        <p:nvPicPr>
          <p:cNvPr id="7" name="Picture 6"/>
          <p:cNvPicPr/>
          <p:nvPr/>
        </p:nvPicPr>
        <p:blipFill>
          <a:blip r:embed="rId5">
            <a:extLst>
              <a:ext uri="{28A0092B-C50C-407E-A947-70E740481C1C}">
                <a14:useLocalDpi xmlns:a14="http://schemas.microsoft.com/office/drawing/2010/main" val="0"/>
              </a:ext>
            </a:extLst>
          </a:blip>
          <a:srcRect/>
          <a:stretch>
            <a:fillRect/>
          </a:stretch>
        </p:blipFill>
        <p:spPr bwMode="auto">
          <a:xfrm>
            <a:off x="7876540" y="5846445"/>
            <a:ext cx="1267460" cy="1011555"/>
          </a:xfrm>
          <a:prstGeom prst="rect">
            <a:avLst/>
          </a:prstGeom>
          <a:noFill/>
          <a:ln>
            <a:noFill/>
          </a:ln>
          <a:extLst/>
        </p:spPr>
      </p:pic>
    </p:spTree>
    <p:extLst>
      <p:ext uri="{BB962C8B-B14F-4D97-AF65-F5344CB8AC3E}">
        <p14:creationId xmlns:p14="http://schemas.microsoft.com/office/powerpoint/2010/main" val="2046571824"/>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B0FFA4"/>
        </a:solidFill>
        <a:effectLst/>
      </p:bgPr>
    </p:bg>
    <p:spTree>
      <p:nvGrpSpPr>
        <p:cNvPr id="1" name=""/>
        <p:cNvGrpSpPr/>
        <p:nvPr/>
      </p:nvGrpSpPr>
      <p:grpSpPr>
        <a:xfrm>
          <a:off x="0" y="0"/>
          <a:ext cx="0" cy="0"/>
          <a:chOff x="0" y="0"/>
          <a:chExt cx="0" cy="0"/>
        </a:xfrm>
      </p:grpSpPr>
      <p:sp>
        <p:nvSpPr>
          <p:cNvPr id="189442" name="Rectangle 2"/>
          <p:cNvSpPr>
            <a:spLocks noChangeArrowheads="1"/>
          </p:cNvSpPr>
          <p:nvPr/>
        </p:nvSpPr>
        <p:spPr bwMode="auto">
          <a:xfrm>
            <a:off x="2784475" y="1851025"/>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endParaRPr lang="en-US"/>
          </a:p>
        </p:txBody>
      </p:sp>
      <p:graphicFrame>
        <p:nvGraphicFramePr>
          <p:cNvPr id="189443" name="Object 3"/>
          <p:cNvGraphicFramePr>
            <a:graphicFrameLocks noChangeAspect="1"/>
          </p:cNvGraphicFramePr>
          <p:nvPr/>
        </p:nvGraphicFramePr>
        <p:xfrm>
          <a:off x="2590800" y="0"/>
          <a:ext cx="3886200" cy="5943600"/>
        </p:xfrm>
        <a:graphic>
          <a:graphicData uri="http://schemas.openxmlformats.org/presentationml/2006/ole">
            <mc:AlternateContent xmlns:mc="http://schemas.openxmlformats.org/markup-compatibility/2006">
              <mc:Choice xmlns:v="urn:schemas-microsoft-com:vml" Requires="v">
                <p:oleObj spid="_x0000_s408749" name="Document" r:id="rId3" imgW="2865120" imgH="4126992" progId="Word.Document.8">
                  <p:embed/>
                </p:oleObj>
              </mc:Choice>
              <mc:Fallback>
                <p:oleObj name="Document" r:id="rId3" imgW="2865120" imgH="4126992"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0"/>
                        <a:ext cx="3886200" cy="594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89444" name="Rectangle 4"/>
          <p:cNvSpPr>
            <a:spLocks noChangeArrowheads="1"/>
          </p:cNvSpPr>
          <p:nvPr/>
        </p:nvSpPr>
        <p:spPr bwMode="auto">
          <a:xfrm>
            <a:off x="0" y="6127750"/>
            <a:ext cx="9947275" cy="457200"/>
          </a:xfrm>
          <a:prstGeom prst="rect">
            <a:avLst/>
          </a:prstGeom>
          <a:solidFill>
            <a:srgbClr val="99CCFF"/>
          </a:solidFill>
          <a:ln>
            <a:noFill/>
          </a:ln>
          <a:extLs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en-US" b="1" dirty="0"/>
              <a:t>          </a:t>
            </a:r>
            <a:r>
              <a:rPr lang="en-US" sz="2400" b="1" dirty="0" smtClean="0"/>
              <a:t>DANIEL </a:t>
            </a:r>
            <a:r>
              <a:rPr lang="en-US" sz="2400" b="1" dirty="0"/>
              <a:t>GOLEMAN      </a:t>
            </a:r>
            <a:r>
              <a:rPr lang="ja-JP" altLang="en-US" sz="2400" b="1" dirty="0" smtClean="0"/>
              <a:t>“</a:t>
            </a:r>
            <a:r>
              <a:rPr lang="en-US" altLang="ja-JP" sz="2400" b="1" dirty="0" smtClean="0"/>
              <a:t>EQ”    </a:t>
            </a:r>
            <a:r>
              <a:rPr lang="en-US" sz="2400" b="1" dirty="0" smtClean="0"/>
              <a:t>Emotional Intelligence</a:t>
            </a:r>
            <a:endParaRPr lang="en-US" sz="2400" b="1" dirty="0"/>
          </a:p>
        </p:txBody>
      </p:sp>
      <p:pic>
        <p:nvPicPr>
          <p:cNvPr id="5" name="Picture 4"/>
          <p:cNvPicPr/>
          <p:nvPr/>
        </p:nvPicPr>
        <p:blipFill>
          <a:blip r:embed="rId5">
            <a:extLst>
              <a:ext uri="{28A0092B-C50C-407E-A947-70E740481C1C}">
                <a14:useLocalDpi xmlns:a14="http://schemas.microsoft.com/office/drawing/2010/main" val="0"/>
              </a:ext>
            </a:extLst>
          </a:blip>
          <a:srcRect/>
          <a:stretch>
            <a:fillRect/>
          </a:stretch>
        </p:blipFill>
        <p:spPr bwMode="auto">
          <a:xfrm>
            <a:off x="7696200" y="4419600"/>
            <a:ext cx="1267460" cy="1011555"/>
          </a:xfrm>
          <a:prstGeom prst="rect">
            <a:avLst/>
          </a:prstGeom>
          <a:noFill/>
          <a:ln>
            <a:noFill/>
          </a:ln>
          <a:extLst/>
        </p:spPr>
      </p:pic>
    </p:spTree>
    <p:extLst>
      <p:ext uri="{BB962C8B-B14F-4D97-AF65-F5344CB8AC3E}">
        <p14:creationId xmlns:p14="http://schemas.microsoft.com/office/powerpoint/2010/main" val="1376315078"/>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ADC9FF"/>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28600" y="229492"/>
            <a:ext cx="8686800" cy="1285158"/>
          </a:xfrm>
          <a:solidFill>
            <a:schemeClr val="bg1"/>
          </a:solidFill>
        </p:spPr>
        <p:txBody>
          <a:bodyPr/>
          <a:lstStyle/>
          <a:p>
            <a:endParaRPr kumimoji="1" lang="en-US" b="1" dirty="0"/>
          </a:p>
        </p:txBody>
      </p:sp>
      <p:sp>
        <p:nvSpPr>
          <p:cNvPr id="52227" name="Rectangle 3"/>
          <p:cNvSpPr>
            <a:spLocks noGrp="1" noChangeArrowheads="1"/>
          </p:cNvSpPr>
          <p:nvPr>
            <p:ph type="body" idx="1"/>
          </p:nvPr>
        </p:nvSpPr>
        <p:spPr>
          <a:xfrm>
            <a:off x="381000" y="2209800"/>
            <a:ext cx="8305800" cy="4267200"/>
          </a:xfrm>
          <a:solidFill>
            <a:srgbClr val="FFFF00"/>
          </a:solidFill>
        </p:spPr>
        <p:txBody>
          <a:bodyPr>
            <a:normAutofit fontScale="92500" lnSpcReduction="10000"/>
          </a:bodyPr>
          <a:lstStyle/>
          <a:p>
            <a:pPr>
              <a:buFontTx/>
              <a:buNone/>
            </a:pPr>
            <a:r>
              <a:rPr kumimoji="1" lang="en-US" dirty="0" smtClean="0"/>
              <a:t>		   1994 </a:t>
            </a:r>
            <a:r>
              <a:rPr kumimoji="1" lang="en-US" dirty="0"/>
              <a:t>Daniel </a:t>
            </a:r>
            <a:r>
              <a:rPr kumimoji="1" lang="en-US" dirty="0" err="1"/>
              <a:t>Goleman</a:t>
            </a:r>
            <a:r>
              <a:rPr kumimoji="1" lang="ja-JP" altLang="en-US" dirty="0"/>
              <a:t>’</a:t>
            </a:r>
            <a:r>
              <a:rPr kumimoji="1" lang="en-US" dirty="0"/>
              <a:t>s book: </a:t>
            </a:r>
            <a:r>
              <a:rPr kumimoji="1" lang="ja-JP" altLang="en-US" dirty="0"/>
              <a:t>“</a:t>
            </a:r>
            <a:r>
              <a:rPr kumimoji="1" lang="en-US" dirty="0"/>
              <a:t>E.Q.</a:t>
            </a:r>
            <a:r>
              <a:rPr kumimoji="1" lang="ja-JP" altLang="en-US" dirty="0"/>
              <a:t>”</a:t>
            </a:r>
            <a:endParaRPr kumimoji="1" lang="en-US" dirty="0"/>
          </a:p>
          <a:p>
            <a:pPr>
              <a:buFontTx/>
              <a:buNone/>
            </a:pPr>
            <a:endParaRPr kumimoji="1" lang="en-US" dirty="0"/>
          </a:p>
          <a:p>
            <a:pPr>
              <a:buFontTx/>
              <a:buNone/>
            </a:pPr>
            <a:r>
              <a:rPr kumimoji="1" lang="en-US" dirty="0" smtClean="0"/>
              <a:t>	If </a:t>
            </a:r>
            <a:r>
              <a:rPr kumimoji="1" lang="en-US" dirty="0"/>
              <a:t>we do not have emotional intelligence, we</a:t>
            </a:r>
          </a:p>
          <a:p>
            <a:pPr>
              <a:buFontTx/>
              <a:buNone/>
            </a:pPr>
            <a:r>
              <a:rPr kumimoji="1" lang="en-US" dirty="0" smtClean="0"/>
              <a:t>	cannot </a:t>
            </a:r>
            <a:r>
              <a:rPr kumimoji="1" lang="en-US" dirty="0"/>
              <a:t>utilize our multiple intelligences well.</a:t>
            </a:r>
          </a:p>
          <a:p>
            <a:pPr>
              <a:buFontTx/>
              <a:buNone/>
            </a:pPr>
            <a:r>
              <a:rPr kumimoji="1" lang="en-US" b="1" dirty="0"/>
              <a:t>     </a:t>
            </a:r>
            <a:r>
              <a:rPr kumimoji="1" lang="en-US" b="1" dirty="0" smtClean="0"/>
              <a:t>       It </a:t>
            </a:r>
            <a:r>
              <a:rPr kumimoji="1" lang="en-US" b="1" u="sng" dirty="0"/>
              <a:t>is</a:t>
            </a:r>
            <a:r>
              <a:rPr kumimoji="1" lang="en-US" b="1" dirty="0"/>
              <a:t> possible to improve our E.Q</a:t>
            </a:r>
            <a:r>
              <a:rPr kumimoji="1" lang="en-US" b="1" dirty="0" smtClean="0"/>
              <a:t>. </a:t>
            </a:r>
            <a:endParaRPr kumimoji="1" lang="en-US" b="1" dirty="0"/>
          </a:p>
          <a:p>
            <a:pPr>
              <a:buFontTx/>
              <a:buNone/>
            </a:pPr>
            <a:endParaRPr kumimoji="1" lang="en-US" b="1" dirty="0"/>
          </a:p>
          <a:p>
            <a:pPr>
              <a:buFontTx/>
              <a:buNone/>
            </a:pPr>
            <a:r>
              <a:rPr kumimoji="1" lang="en-US" dirty="0"/>
              <a:t> </a:t>
            </a:r>
            <a:r>
              <a:rPr kumimoji="1" lang="en-US" dirty="0" smtClean="0"/>
              <a:t>EMOTIONAL </a:t>
            </a:r>
            <a:r>
              <a:rPr kumimoji="1" lang="en-US" dirty="0"/>
              <a:t>INTELLIGENCE IS IN THE </a:t>
            </a:r>
          </a:p>
          <a:p>
            <a:pPr>
              <a:buFontTx/>
              <a:buNone/>
            </a:pPr>
            <a:r>
              <a:rPr kumimoji="1" lang="en-US" b="1" dirty="0"/>
              <a:t> </a:t>
            </a:r>
            <a:r>
              <a:rPr kumimoji="1" lang="en-US" b="1" u="sng" dirty="0" smtClean="0"/>
              <a:t>AFFECTIVE </a:t>
            </a:r>
            <a:r>
              <a:rPr kumimoji="1" lang="en-US" b="1" u="sng" dirty="0"/>
              <a:t>DOMAIN</a:t>
            </a:r>
            <a:r>
              <a:rPr kumimoji="1" lang="en-US" dirty="0"/>
              <a:t> OF THE BRAIN.</a:t>
            </a:r>
          </a:p>
          <a:p>
            <a:endParaRPr kumimoji="1" lang="en-US" sz="2000" dirty="0"/>
          </a:p>
        </p:txBody>
      </p:sp>
      <p:sp>
        <p:nvSpPr>
          <p:cNvPr id="52228" name="WordArt 4"/>
          <p:cNvSpPr>
            <a:spLocks noChangeArrowheads="1" noChangeShapeType="1" noTextEdit="1"/>
          </p:cNvSpPr>
          <p:nvPr/>
        </p:nvSpPr>
        <p:spPr bwMode="auto">
          <a:xfrm>
            <a:off x="381000" y="229492"/>
            <a:ext cx="8382000" cy="1147463"/>
          </a:xfrm>
          <a:prstGeom prst="rect">
            <a:avLst/>
          </a:prstGeom>
          <a:solidFill>
            <a:srgbClr val="FFFF00"/>
          </a:solidFill>
        </p:spPr>
        <p:txBody>
          <a:bodyPr wrap="none" fromWordArt="1">
            <a:prstTxWarp prst="textWave1">
              <a:avLst>
                <a:gd name="adj1" fmla="val 13005"/>
                <a:gd name="adj2" fmla="val 183"/>
              </a:avLst>
            </a:prstTxWarp>
          </a:bodyPr>
          <a:lstStyle/>
          <a:p>
            <a:pPr algn="ctr"/>
            <a:r>
              <a:rPr lang="en-US" sz="4000" b="1" kern="10" dirty="0">
                <a:gradFill rotWithShape="0">
                  <a:gsLst>
                    <a:gs pos="0">
                      <a:srgbClr val="9999FF"/>
                    </a:gs>
                    <a:gs pos="100000">
                      <a:srgbClr val="009999"/>
                    </a:gs>
                  </a:gsLst>
                  <a:lin ang="5400000" scaled="1"/>
                </a:gradFill>
                <a:effectLst>
                  <a:outerShdw blurRad="63500" dist="53882" dir="2700000" algn="ctr" rotWithShape="0">
                    <a:srgbClr val="C0C0C0"/>
                  </a:outerShdw>
                </a:effectLst>
                <a:latin typeface="Times New Roman"/>
                <a:ea typeface="Times New Roman"/>
                <a:cs typeface="Times New Roman"/>
              </a:rPr>
              <a:t>EMOTIONAL INTELLIGENCE</a:t>
            </a: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7905569" y="5638800"/>
            <a:ext cx="1267460" cy="1011555"/>
          </a:xfrm>
          <a:prstGeom prst="rect">
            <a:avLst/>
          </a:prstGeom>
          <a:noFill/>
          <a:ln>
            <a:noFill/>
          </a:ln>
          <a:extLst/>
        </p:spPr>
      </p:pic>
    </p:spTree>
    <p:extLst>
      <p:ext uri="{BB962C8B-B14F-4D97-AF65-F5344CB8AC3E}">
        <p14:creationId xmlns:p14="http://schemas.microsoft.com/office/powerpoint/2010/main" val="20586494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52228"/>
                                        </p:tgtEl>
                                        <p:attrNameLst>
                                          <p:attrName>style.visibility</p:attrName>
                                        </p:attrNameLst>
                                      </p:cBhvr>
                                      <p:to>
                                        <p:strVal val="visible"/>
                                      </p:to>
                                    </p:set>
                                    <p:animEffect transition="in" filter="fade">
                                      <p:cBhvr>
                                        <p:cTn id="7" dur="770" decel="100000"/>
                                        <p:tgtEl>
                                          <p:spTgt spid="52228"/>
                                        </p:tgtEl>
                                      </p:cBhvr>
                                    </p:animEffect>
                                    <p:animScale>
                                      <p:cBhvr>
                                        <p:cTn id="8" dur="770" decel="100000"/>
                                        <p:tgtEl>
                                          <p:spTgt spid="52228"/>
                                        </p:tgtEl>
                                      </p:cBhvr>
                                      <p:from x="10000" y="10000"/>
                                      <p:to x="200000" y="450000"/>
                                    </p:animScale>
                                    <p:animScale>
                                      <p:cBhvr>
                                        <p:cTn id="9" dur="1230" accel="100000" fill="hold">
                                          <p:stCondLst>
                                            <p:cond delay="770"/>
                                          </p:stCondLst>
                                        </p:cTn>
                                        <p:tgtEl>
                                          <p:spTgt spid="52228"/>
                                        </p:tgtEl>
                                      </p:cBhvr>
                                      <p:from x="200000" y="450000"/>
                                      <p:to x="100000" y="100000"/>
                                    </p:animScale>
                                    <p:set>
                                      <p:cBhvr>
                                        <p:cTn id="10" dur="770" fill="hold"/>
                                        <p:tgtEl>
                                          <p:spTgt spid="52228"/>
                                        </p:tgtEl>
                                        <p:attrNameLst>
                                          <p:attrName>ppt_x</p:attrName>
                                        </p:attrNameLst>
                                      </p:cBhvr>
                                      <p:to>
                                        <p:strVal val="(0.5)"/>
                                      </p:to>
                                    </p:set>
                                    <p:anim from="(0.5)" to="(#ppt_x)" calcmode="lin" valueType="num">
                                      <p:cBhvr>
                                        <p:cTn id="11" dur="1230" accel="100000" fill="hold">
                                          <p:stCondLst>
                                            <p:cond delay="770"/>
                                          </p:stCondLst>
                                        </p:cTn>
                                        <p:tgtEl>
                                          <p:spTgt spid="52228"/>
                                        </p:tgtEl>
                                        <p:attrNameLst>
                                          <p:attrName>ppt_x</p:attrName>
                                        </p:attrNameLst>
                                      </p:cBhvr>
                                    </p:anim>
                                    <p:set>
                                      <p:cBhvr>
                                        <p:cTn id="12" dur="770" fill="hold"/>
                                        <p:tgtEl>
                                          <p:spTgt spid="52228"/>
                                        </p:tgtEl>
                                        <p:attrNameLst>
                                          <p:attrName>ppt_y</p:attrName>
                                        </p:attrNameLst>
                                      </p:cBhvr>
                                      <p:to>
                                        <p:strVal val="(#ppt_y+0.4)"/>
                                      </p:to>
                                    </p:set>
                                    <p:anim from="(#ppt_y+0.4)" to="(#ppt_y)" calcmode="lin" valueType="num">
                                      <p:cBhvr>
                                        <p:cTn id="13" dur="1230" accel="100000" fill="hold">
                                          <p:stCondLst>
                                            <p:cond delay="770"/>
                                          </p:stCondLst>
                                        </p:cTn>
                                        <p:tgtEl>
                                          <p:spTgt spid="52228"/>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4" presetClass="entr" presetSubtype="0" fill="hold" grpId="0" nodeType="clickEffect">
                                  <p:stCondLst>
                                    <p:cond delay="0"/>
                                  </p:stCondLst>
                                  <p:childTnLst>
                                    <p:set>
                                      <p:cBhvr>
                                        <p:cTn id="17" dur="1" fill="hold">
                                          <p:stCondLst>
                                            <p:cond delay="0"/>
                                          </p:stCondLst>
                                        </p:cTn>
                                        <p:tgtEl>
                                          <p:spTgt spid="52227">
                                            <p:bg/>
                                          </p:spTgt>
                                        </p:tgtEl>
                                        <p:attrNameLst>
                                          <p:attrName>style.visibility</p:attrName>
                                        </p:attrNameLst>
                                      </p:cBhvr>
                                      <p:to>
                                        <p:strVal val="visible"/>
                                      </p:to>
                                    </p:set>
                                    <p:anim from="(-#ppt_w/2)" to="(#ppt_x)" calcmode="lin" valueType="num">
                                      <p:cBhvr>
                                        <p:cTn id="18" dur="600" fill="hold">
                                          <p:stCondLst>
                                            <p:cond delay="0"/>
                                          </p:stCondLst>
                                        </p:cTn>
                                        <p:tgtEl>
                                          <p:spTgt spid="52227">
                                            <p:bg/>
                                          </p:spTgt>
                                        </p:tgtEl>
                                        <p:attrNameLst>
                                          <p:attrName>ppt_x</p:attrName>
                                        </p:attrNameLst>
                                      </p:cBhvr>
                                    </p:anim>
                                    <p:anim from="0" to="-1.0" calcmode="lin" valueType="num">
                                      <p:cBhvr>
                                        <p:cTn id="19" dur="200" decel="50000" autoRev="1" fill="hold">
                                          <p:stCondLst>
                                            <p:cond delay="600"/>
                                          </p:stCondLst>
                                        </p:cTn>
                                        <p:tgtEl>
                                          <p:spTgt spid="52227">
                                            <p:bg/>
                                          </p:spTgt>
                                        </p:tgtEl>
                                        <p:attrNameLst>
                                          <p:attrName>xshear</p:attrName>
                                        </p:attrNameLst>
                                      </p:cBhvr>
                                    </p:anim>
                                    <p:animScale>
                                      <p:cBhvr>
                                        <p:cTn id="20" dur="200" decel="100000" autoRev="1" fill="hold">
                                          <p:stCondLst>
                                            <p:cond delay="600"/>
                                          </p:stCondLst>
                                        </p:cTn>
                                        <p:tgtEl>
                                          <p:spTgt spid="52227">
                                            <p:bg/>
                                          </p:spTgt>
                                        </p:tgtEl>
                                      </p:cBhvr>
                                      <p:from x="100000" y="100000"/>
                                      <p:to x="80000" y="100000"/>
                                    </p:animScale>
                                    <p:anim by="(#ppt_h/3+#ppt_w*0.1)" calcmode="lin" valueType="num">
                                      <p:cBhvr additive="sum">
                                        <p:cTn id="21" dur="200" decel="100000" autoRev="1" fill="hold">
                                          <p:stCondLst>
                                            <p:cond delay="600"/>
                                          </p:stCondLst>
                                        </p:cTn>
                                        <p:tgtEl>
                                          <p:spTgt spid="52227">
                                            <p:bg/>
                                          </p:spTgt>
                                        </p:tgtEl>
                                        <p:attrNameLst>
                                          <p:attrName>ppt_x</p:attrName>
                                        </p:attrNameLst>
                                      </p:cBhvr>
                                    </p:anim>
                                  </p:childTnLst>
                                </p:cTn>
                              </p:par>
                            </p:childTnLst>
                          </p:cTn>
                        </p:par>
                      </p:childTnLst>
                    </p:cTn>
                  </p:par>
                  <p:par>
                    <p:cTn id="22" fill="hold">
                      <p:stCondLst>
                        <p:cond delay="indefinite"/>
                      </p:stCondLst>
                      <p:childTnLst>
                        <p:par>
                          <p:cTn id="23" fill="hold">
                            <p:stCondLst>
                              <p:cond delay="0"/>
                            </p:stCondLst>
                            <p:childTnLst>
                              <p:par>
                                <p:cTn id="24" presetID="34" presetClass="entr" presetSubtype="0" fill="hold" grpId="0" nodeType="clickEffect">
                                  <p:stCondLst>
                                    <p:cond delay="0"/>
                                  </p:stCondLst>
                                  <p:childTnLst>
                                    <p:set>
                                      <p:cBhvr>
                                        <p:cTn id="25" dur="1" fill="hold">
                                          <p:stCondLst>
                                            <p:cond delay="0"/>
                                          </p:stCondLst>
                                        </p:cTn>
                                        <p:tgtEl>
                                          <p:spTgt spid="52227">
                                            <p:txEl>
                                              <p:pRg st="0" end="0"/>
                                            </p:txEl>
                                          </p:spTgt>
                                        </p:tgtEl>
                                        <p:attrNameLst>
                                          <p:attrName>style.visibility</p:attrName>
                                        </p:attrNameLst>
                                      </p:cBhvr>
                                      <p:to>
                                        <p:strVal val="visible"/>
                                      </p:to>
                                    </p:set>
                                    <p:anim from="(-#ppt_w/2)" to="(#ppt_x)" calcmode="lin" valueType="num">
                                      <p:cBhvr>
                                        <p:cTn id="26" dur="600" fill="hold">
                                          <p:stCondLst>
                                            <p:cond delay="0"/>
                                          </p:stCondLst>
                                        </p:cTn>
                                        <p:tgtEl>
                                          <p:spTgt spid="52227">
                                            <p:txEl>
                                              <p:pRg st="0" end="0"/>
                                            </p:txEl>
                                          </p:spTgt>
                                        </p:tgtEl>
                                        <p:attrNameLst>
                                          <p:attrName>ppt_x</p:attrName>
                                        </p:attrNameLst>
                                      </p:cBhvr>
                                    </p:anim>
                                    <p:anim from="0" to="-1.0" calcmode="lin" valueType="num">
                                      <p:cBhvr>
                                        <p:cTn id="27" dur="200" decel="50000" autoRev="1" fill="hold">
                                          <p:stCondLst>
                                            <p:cond delay="600"/>
                                          </p:stCondLst>
                                        </p:cTn>
                                        <p:tgtEl>
                                          <p:spTgt spid="52227">
                                            <p:txEl>
                                              <p:pRg st="0" end="0"/>
                                            </p:txEl>
                                          </p:spTgt>
                                        </p:tgtEl>
                                        <p:attrNameLst>
                                          <p:attrName>xshear</p:attrName>
                                        </p:attrNameLst>
                                      </p:cBhvr>
                                    </p:anim>
                                    <p:animScale>
                                      <p:cBhvr>
                                        <p:cTn id="28" dur="200" decel="100000" autoRev="1" fill="hold">
                                          <p:stCondLst>
                                            <p:cond delay="600"/>
                                          </p:stCondLst>
                                        </p:cTn>
                                        <p:tgtEl>
                                          <p:spTgt spid="52227">
                                            <p:txEl>
                                              <p:pRg st="0" end="0"/>
                                            </p:txEl>
                                          </p:spTgt>
                                        </p:tgtEl>
                                      </p:cBhvr>
                                      <p:from x="100000" y="100000"/>
                                      <p:to x="80000" y="100000"/>
                                    </p:animScale>
                                    <p:anim by="(#ppt_h/3+#ppt_w*0.1)" calcmode="lin" valueType="num">
                                      <p:cBhvr additive="sum">
                                        <p:cTn id="29" dur="200" decel="100000" autoRev="1" fill="hold">
                                          <p:stCondLst>
                                            <p:cond delay="600"/>
                                          </p:stCondLst>
                                        </p:cTn>
                                        <p:tgtEl>
                                          <p:spTgt spid="52227">
                                            <p:txEl>
                                              <p:pRg st="0" end="0"/>
                                            </p:txEl>
                                          </p:spTgt>
                                        </p:tgtEl>
                                        <p:attrNameLst>
                                          <p:attrName>ppt_x</p:attrName>
                                        </p:attrNameLst>
                                      </p:cBhvr>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34" presetClass="entr" presetSubtype="0" fill="hold" grpId="0" nodeType="clickEffect">
                                  <p:stCondLst>
                                    <p:cond delay="0"/>
                                  </p:stCondLst>
                                  <p:childTnLst>
                                    <p:set>
                                      <p:cBhvr>
                                        <p:cTn id="33" dur="1" fill="hold">
                                          <p:stCondLst>
                                            <p:cond delay="0"/>
                                          </p:stCondLst>
                                        </p:cTn>
                                        <p:tgtEl>
                                          <p:spTgt spid="52227">
                                            <p:txEl>
                                              <p:pRg st="2" end="2"/>
                                            </p:txEl>
                                          </p:spTgt>
                                        </p:tgtEl>
                                        <p:attrNameLst>
                                          <p:attrName>style.visibility</p:attrName>
                                        </p:attrNameLst>
                                      </p:cBhvr>
                                      <p:to>
                                        <p:strVal val="visible"/>
                                      </p:to>
                                    </p:set>
                                    <p:anim from="(-#ppt_w/2)" to="(#ppt_x)" calcmode="lin" valueType="num">
                                      <p:cBhvr>
                                        <p:cTn id="34" dur="600" fill="hold">
                                          <p:stCondLst>
                                            <p:cond delay="0"/>
                                          </p:stCondLst>
                                        </p:cTn>
                                        <p:tgtEl>
                                          <p:spTgt spid="52227">
                                            <p:txEl>
                                              <p:pRg st="2" end="2"/>
                                            </p:txEl>
                                          </p:spTgt>
                                        </p:tgtEl>
                                        <p:attrNameLst>
                                          <p:attrName>ppt_x</p:attrName>
                                        </p:attrNameLst>
                                      </p:cBhvr>
                                    </p:anim>
                                    <p:anim from="0" to="-1.0" calcmode="lin" valueType="num">
                                      <p:cBhvr>
                                        <p:cTn id="35" dur="200" decel="50000" autoRev="1" fill="hold">
                                          <p:stCondLst>
                                            <p:cond delay="600"/>
                                          </p:stCondLst>
                                        </p:cTn>
                                        <p:tgtEl>
                                          <p:spTgt spid="52227">
                                            <p:txEl>
                                              <p:pRg st="2" end="2"/>
                                            </p:txEl>
                                          </p:spTgt>
                                        </p:tgtEl>
                                        <p:attrNameLst>
                                          <p:attrName>xshear</p:attrName>
                                        </p:attrNameLst>
                                      </p:cBhvr>
                                    </p:anim>
                                    <p:animScale>
                                      <p:cBhvr>
                                        <p:cTn id="36" dur="200" decel="100000" autoRev="1" fill="hold">
                                          <p:stCondLst>
                                            <p:cond delay="600"/>
                                          </p:stCondLst>
                                        </p:cTn>
                                        <p:tgtEl>
                                          <p:spTgt spid="52227">
                                            <p:txEl>
                                              <p:pRg st="2" end="2"/>
                                            </p:txEl>
                                          </p:spTgt>
                                        </p:tgtEl>
                                      </p:cBhvr>
                                      <p:from x="100000" y="100000"/>
                                      <p:to x="80000" y="100000"/>
                                    </p:animScale>
                                    <p:anim by="(#ppt_h/3+#ppt_w*0.1)" calcmode="lin" valueType="num">
                                      <p:cBhvr additive="sum">
                                        <p:cTn id="37" dur="200" decel="100000" autoRev="1" fill="hold">
                                          <p:stCondLst>
                                            <p:cond delay="600"/>
                                          </p:stCondLst>
                                        </p:cTn>
                                        <p:tgtEl>
                                          <p:spTgt spid="52227">
                                            <p:txEl>
                                              <p:pRg st="2" end="2"/>
                                            </p:txEl>
                                          </p:spTgt>
                                        </p:tgtEl>
                                        <p:attrNameLst>
                                          <p:attrName>ppt_x</p:attrName>
                                        </p:attrNameLst>
                                      </p:cBhvr>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34" presetClass="entr" presetSubtype="0" fill="hold" grpId="0" nodeType="clickEffect">
                                  <p:stCondLst>
                                    <p:cond delay="0"/>
                                  </p:stCondLst>
                                  <p:childTnLst>
                                    <p:set>
                                      <p:cBhvr>
                                        <p:cTn id="41" dur="1" fill="hold">
                                          <p:stCondLst>
                                            <p:cond delay="0"/>
                                          </p:stCondLst>
                                        </p:cTn>
                                        <p:tgtEl>
                                          <p:spTgt spid="52227">
                                            <p:txEl>
                                              <p:pRg st="3" end="3"/>
                                            </p:txEl>
                                          </p:spTgt>
                                        </p:tgtEl>
                                        <p:attrNameLst>
                                          <p:attrName>style.visibility</p:attrName>
                                        </p:attrNameLst>
                                      </p:cBhvr>
                                      <p:to>
                                        <p:strVal val="visible"/>
                                      </p:to>
                                    </p:set>
                                    <p:anim from="(-#ppt_w/2)" to="(#ppt_x)" calcmode="lin" valueType="num">
                                      <p:cBhvr>
                                        <p:cTn id="42" dur="600" fill="hold">
                                          <p:stCondLst>
                                            <p:cond delay="0"/>
                                          </p:stCondLst>
                                        </p:cTn>
                                        <p:tgtEl>
                                          <p:spTgt spid="52227">
                                            <p:txEl>
                                              <p:pRg st="3" end="3"/>
                                            </p:txEl>
                                          </p:spTgt>
                                        </p:tgtEl>
                                        <p:attrNameLst>
                                          <p:attrName>ppt_x</p:attrName>
                                        </p:attrNameLst>
                                      </p:cBhvr>
                                    </p:anim>
                                    <p:anim from="0" to="-1.0" calcmode="lin" valueType="num">
                                      <p:cBhvr>
                                        <p:cTn id="43" dur="200" decel="50000" autoRev="1" fill="hold">
                                          <p:stCondLst>
                                            <p:cond delay="600"/>
                                          </p:stCondLst>
                                        </p:cTn>
                                        <p:tgtEl>
                                          <p:spTgt spid="52227">
                                            <p:txEl>
                                              <p:pRg st="3" end="3"/>
                                            </p:txEl>
                                          </p:spTgt>
                                        </p:tgtEl>
                                        <p:attrNameLst>
                                          <p:attrName>xshear</p:attrName>
                                        </p:attrNameLst>
                                      </p:cBhvr>
                                    </p:anim>
                                    <p:animScale>
                                      <p:cBhvr>
                                        <p:cTn id="44" dur="200" decel="100000" autoRev="1" fill="hold">
                                          <p:stCondLst>
                                            <p:cond delay="600"/>
                                          </p:stCondLst>
                                        </p:cTn>
                                        <p:tgtEl>
                                          <p:spTgt spid="52227">
                                            <p:txEl>
                                              <p:pRg st="3" end="3"/>
                                            </p:txEl>
                                          </p:spTgt>
                                        </p:tgtEl>
                                      </p:cBhvr>
                                      <p:from x="100000" y="100000"/>
                                      <p:to x="80000" y="100000"/>
                                    </p:animScale>
                                    <p:anim by="(#ppt_h/3+#ppt_w*0.1)" calcmode="lin" valueType="num">
                                      <p:cBhvr additive="sum">
                                        <p:cTn id="45" dur="200" decel="100000" autoRev="1" fill="hold">
                                          <p:stCondLst>
                                            <p:cond delay="600"/>
                                          </p:stCondLst>
                                        </p:cTn>
                                        <p:tgtEl>
                                          <p:spTgt spid="52227">
                                            <p:txEl>
                                              <p:pRg st="3" end="3"/>
                                            </p:txEl>
                                          </p:spTgt>
                                        </p:tgtEl>
                                        <p:attrNameLst>
                                          <p:attrName>ppt_x</p:attrName>
                                        </p:attrNameLst>
                                      </p:cBhvr>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34" presetClass="entr" presetSubtype="0" fill="hold" grpId="0" nodeType="clickEffect">
                                  <p:stCondLst>
                                    <p:cond delay="0"/>
                                  </p:stCondLst>
                                  <p:childTnLst>
                                    <p:set>
                                      <p:cBhvr>
                                        <p:cTn id="49" dur="1" fill="hold">
                                          <p:stCondLst>
                                            <p:cond delay="0"/>
                                          </p:stCondLst>
                                        </p:cTn>
                                        <p:tgtEl>
                                          <p:spTgt spid="52227">
                                            <p:txEl>
                                              <p:pRg st="4" end="4"/>
                                            </p:txEl>
                                          </p:spTgt>
                                        </p:tgtEl>
                                        <p:attrNameLst>
                                          <p:attrName>style.visibility</p:attrName>
                                        </p:attrNameLst>
                                      </p:cBhvr>
                                      <p:to>
                                        <p:strVal val="visible"/>
                                      </p:to>
                                    </p:set>
                                    <p:anim from="(-#ppt_w/2)" to="(#ppt_x)" calcmode="lin" valueType="num">
                                      <p:cBhvr>
                                        <p:cTn id="50" dur="600" fill="hold">
                                          <p:stCondLst>
                                            <p:cond delay="0"/>
                                          </p:stCondLst>
                                        </p:cTn>
                                        <p:tgtEl>
                                          <p:spTgt spid="52227">
                                            <p:txEl>
                                              <p:pRg st="4" end="4"/>
                                            </p:txEl>
                                          </p:spTgt>
                                        </p:tgtEl>
                                        <p:attrNameLst>
                                          <p:attrName>ppt_x</p:attrName>
                                        </p:attrNameLst>
                                      </p:cBhvr>
                                    </p:anim>
                                    <p:anim from="0" to="-1.0" calcmode="lin" valueType="num">
                                      <p:cBhvr>
                                        <p:cTn id="51" dur="200" decel="50000" autoRev="1" fill="hold">
                                          <p:stCondLst>
                                            <p:cond delay="600"/>
                                          </p:stCondLst>
                                        </p:cTn>
                                        <p:tgtEl>
                                          <p:spTgt spid="52227">
                                            <p:txEl>
                                              <p:pRg st="4" end="4"/>
                                            </p:txEl>
                                          </p:spTgt>
                                        </p:tgtEl>
                                        <p:attrNameLst>
                                          <p:attrName>xshear</p:attrName>
                                        </p:attrNameLst>
                                      </p:cBhvr>
                                    </p:anim>
                                    <p:animScale>
                                      <p:cBhvr>
                                        <p:cTn id="52" dur="200" decel="100000" autoRev="1" fill="hold">
                                          <p:stCondLst>
                                            <p:cond delay="600"/>
                                          </p:stCondLst>
                                        </p:cTn>
                                        <p:tgtEl>
                                          <p:spTgt spid="52227">
                                            <p:txEl>
                                              <p:pRg st="4" end="4"/>
                                            </p:txEl>
                                          </p:spTgt>
                                        </p:tgtEl>
                                      </p:cBhvr>
                                      <p:from x="100000" y="100000"/>
                                      <p:to x="80000" y="100000"/>
                                    </p:animScale>
                                    <p:anim by="(#ppt_h/3+#ppt_w*0.1)" calcmode="lin" valueType="num">
                                      <p:cBhvr additive="sum">
                                        <p:cTn id="53" dur="200" decel="100000" autoRev="1" fill="hold">
                                          <p:stCondLst>
                                            <p:cond delay="600"/>
                                          </p:stCondLst>
                                        </p:cTn>
                                        <p:tgtEl>
                                          <p:spTgt spid="52227">
                                            <p:txEl>
                                              <p:pRg st="4" end="4"/>
                                            </p:txEl>
                                          </p:spTgt>
                                        </p:tgtEl>
                                        <p:attrNameLst>
                                          <p:attrName>ppt_x</p:attrName>
                                        </p:attrNameLst>
                                      </p:cBhvr>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34" presetClass="entr" presetSubtype="0" fill="hold" grpId="0" nodeType="clickEffect">
                                  <p:stCondLst>
                                    <p:cond delay="0"/>
                                  </p:stCondLst>
                                  <p:childTnLst>
                                    <p:set>
                                      <p:cBhvr>
                                        <p:cTn id="57" dur="1" fill="hold">
                                          <p:stCondLst>
                                            <p:cond delay="0"/>
                                          </p:stCondLst>
                                        </p:cTn>
                                        <p:tgtEl>
                                          <p:spTgt spid="52227">
                                            <p:txEl>
                                              <p:pRg st="6" end="6"/>
                                            </p:txEl>
                                          </p:spTgt>
                                        </p:tgtEl>
                                        <p:attrNameLst>
                                          <p:attrName>style.visibility</p:attrName>
                                        </p:attrNameLst>
                                      </p:cBhvr>
                                      <p:to>
                                        <p:strVal val="visible"/>
                                      </p:to>
                                    </p:set>
                                    <p:anim from="(-#ppt_w/2)" to="(#ppt_x)" calcmode="lin" valueType="num">
                                      <p:cBhvr>
                                        <p:cTn id="58" dur="600" fill="hold">
                                          <p:stCondLst>
                                            <p:cond delay="0"/>
                                          </p:stCondLst>
                                        </p:cTn>
                                        <p:tgtEl>
                                          <p:spTgt spid="52227">
                                            <p:txEl>
                                              <p:pRg st="6" end="6"/>
                                            </p:txEl>
                                          </p:spTgt>
                                        </p:tgtEl>
                                        <p:attrNameLst>
                                          <p:attrName>ppt_x</p:attrName>
                                        </p:attrNameLst>
                                      </p:cBhvr>
                                    </p:anim>
                                    <p:anim from="0" to="-1.0" calcmode="lin" valueType="num">
                                      <p:cBhvr>
                                        <p:cTn id="59" dur="200" decel="50000" autoRev="1" fill="hold">
                                          <p:stCondLst>
                                            <p:cond delay="600"/>
                                          </p:stCondLst>
                                        </p:cTn>
                                        <p:tgtEl>
                                          <p:spTgt spid="52227">
                                            <p:txEl>
                                              <p:pRg st="6" end="6"/>
                                            </p:txEl>
                                          </p:spTgt>
                                        </p:tgtEl>
                                        <p:attrNameLst>
                                          <p:attrName>xshear</p:attrName>
                                        </p:attrNameLst>
                                      </p:cBhvr>
                                    </p:anim>
                                    <p:animScale>
                                      <p:cBhvr>
                                        <p:cTn id="60" dur="200" decel="100000" autoRev="1" fill="hold">
                                          <p:stCondLst>
                                            <p:cond delay="600"/>
                                          </p:stCondLst>
                                        </p:cTn>
                                        <p:tgtEl>
                                          <p:spTgt spid="52227">
                                            <p:txEl>
                                              <p:pRg st="6" end="6"/>
                                            </p:txEl>
                                          </p:spTgt>
                                        </p:tgtEl>
                                      </p:cBhvr>
                                      <p:from x="100000" y="100000"/>
                                      <p:to x="80000" y="100000"/>
                                    </p:animScale>
                                    <p:anim by="(#ppt_h/3+#ppt_w*0.1)" calcmode="lin" valueType="num">
                                      <p:cBhvr additive="sum">
                                        <p:cTn id="61" dur="200" decel="100000" autoRev="1" fill="hold">
                                          <p:stCondLst>
                                            <p:cond delay="600"/>
                                          </p:stCondLst>
                                        </p:cTn>
                                        <p:tgtEl>
                                          <p:spTgt spid="52227">
                                            <p:txEl>
                                              <p:pRg st="6" end="6"/>
                                            </p:txEl>
                                          </p:spTgt>
                                        </p:tgtEl>
                                        <p:attrNameLst>
                                          <p:attrName>ppt_x</p:attrName>
                                        </p:attrNameLst>
                                      </p:cBhvr>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34" presetClass="entr" presetSubtype="0" fill="hold" grpId="0" nodeType="clickEffect">
                                  <p:stCondLst>
                                    <p:cond delay="0"/>
                                  </p:stCondLst>
                                  <p:childTnLst>
                                    <p:set>
                                      <p:cBhvr>
                                        <p:cTn id="65" dur="1" fill="hold">
                                          <p:stCondLst>
                                            <p:cond delay="0"/>
                                          </p:stCondLst>
                                        </p:cTn>
                                        <p:tgtEl>
                                          <p:spTgt spid="52227">
                                            <p:txEl>
                                              <p:pRg st="7" end="7"/>
                                            </p:txEl>
                                          </p:spTgt>
                                        </p:tgtEl>
                                        <p:attrNameLst>
                                          <p:attrName>style.visibility</p:attrName>
                                        </p:attrNameLst>
                                      </p:cBhvr>
                                      <p:to>
                                        <p:strVal val="visible"/>
                                      </p:to>
                                    </p:set>
                                    <p:anim from="(-#ppt_w/2)" to="(#ppt_x)" calcmode="lin" valueType="num">
                                      <p:cBhvr>
                                        <p:cTn id="66" dur="600" fill="hold">
                                          <p:stCondLst>
                                            <p:cond delay="0"/>
                                          </p:stCondLst>
                                        </p:cTn>
                                        <p:tgtEl>
                                          <p:spTgt spid="52227">
                                            <p:txEl>
                                              <p:pRg st="7" end="7"/>
                                            </p:txEl>
                                          </p:spTgt>
                                        </p:tgtEl>
                                        <p:attrNameLst>
                                          <p:attrName>ppt_x</p:attrName>
                                        </p:attrNameLst>
                                      </p:cBhvr>
                                    </p:anim>
                                    <p:anim from="0" to="-1.0" calcmode="lin" valueType="num">
                                      <p:cBhvr>
                                        <p:cTn id="67" dur="200" decel="50000" autoRev="1" fill="hold">
                                          <p:stCondLst>
                                            <p:cond delay="600"/>
                                          </p:stCondLst>
                                        </p:cTn>
                                        <p:tgtEl>
                                          <p:spTgt spid="52227">
                                            <p:txEl>
                                              <p:pRg st="7" end="7"/>
                                            </p:txEl>
                                          </p:spTgt>
                                        </p:tgtEl>
                                        <p:attrNameLst>
                                          <p:attrName>xshear</p:attrName>
                                        </p:attrNameLst>
                                      </p:cBhvr>
                                    </p:anim>
                                    <p:animScale>
                                      <p:cBhvr>
                                        <p:cTn id="68" dur="200" decel="100000" autoRev="1" fill="hold">
                                          <p:stCondLst>
                                            <p:cond delay="600"/>
                                          </p:stCondLst>
                                        </p:cTn>
                                        <p:tgtEl>
                                          <p:spTgt spid="52227">
                                            <p:txEl>
                                              <p:pRg st="7" end="7"/>
                                            </p:txEl>
                                          </p:spTgt>
                                        </p:tgtEl>
                                      </p:cBhvr>
                                      <p:from x="100000" y="100000"/>
                                      <p:to x="80000" y="100000"/>
                                    </p:animScale>
                                    <p:anim by="(#ppt_h/3+#ppt_w*0.1)" calcmode="lin" valueType="num">
                                      <p:cBhvr additive="sum">
                                        <p:cTn id="69" dur="200" decel="100000" autoRev="1" fill="hold">
                                          <p:stCondLst>
                                            <p:cond delay="600"/>
                                          </p:stCondLst>
                                        </p:cTn>
                                        <p:tgtEl>
                                          <p:spTgt spid="52227">
                                            <p:txEl>
                                              <p:pRg st="7" end="7"/>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animBg="1"/>
      <p:bldP spid="5222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Grp="1" noChangeArrowheads="1"/>
          </p:cNvSpPr>
          <p:nvPr>
            <p:ph type="ctrTitle"/>
          </p:nvPr>
        </p:nvSpPr>
        <p:spPr/>
        <p:txBody>
          <a:bodyPr/>
          <a:lstStyle/>
          <a:p>
            <a:pPr eaLnBrk="1" hangingPunct="1">
              <a:defRPr/>
            </a:pPr>
            <a:endParaRPr lang="en-US" smtClean="0"/>
          </a:p>
        </p:txBody>
      </p:sp>
      <p:sp>
        <p:nvSpPr>
          <p:cNvPr id="394243" name="Rectangle 3"/>
          <p:cNvSpPr>
            <a:spLocks noGrp="1" noChangeArrowheads="1"/>
          </p:cNvSpPr>
          <p:nvPr>
            <p:ph type="subTitle" idx="1"/>
          </p:nvPr>
        </p:nvSpPr>
        <p:spPr/>
        <p:txBody>
          <a:bodyPr/>
          <a:lstStyle/>
          <a:p>
            <a:pPr eaLnBrk="1" hangingPunct="1">
              <a:defRPr/>
            </a:pPr>
            <a:endParaRPr lang="en-US" smtClean="0"/>
          </a:p>
        </p:txBody>
      </p:sp>
      <p:sp>
        <p:nvSpPr>
          <p:cNvPr id="394244" name="Rectangle 4"/>
          <p:cNvSpPr>
            <a:spLocks noChangeArrowheads="1"/>
          </p:cNvSpPr>
          <p:nvPr/>
        </p:nvSpPr>
        <p:spPr bwMode="auto">
          <a:xfrm>
            <a:off x="0" y="0"/>
            <a:ext cx="9144000" cy="5791200"/>
          </a:xfrm>
          <a:prstGeom prst="rect">
            <a:avLst/>
          </a:prstGeom>
          <a:gradFill rotWithShape="1">
            <a:gsLst>
              <a:gs pos="0">
                <a:srgbClr val="3D3DB9"/>
              </a:gs>
              <a:gs pos="100000">
                <a:srgbClr val="222268"/>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s-MX" sz="2600" b="1">
                <a:solidFill>
                  <a:schemeClr val="hlink"/>
                </a:solidFill>
                <a:latin typeface="Comic Sans MS" charset="0"/>
                <a:cs typeface="+mn-cs"/>
              </a:rPr>
              <a:t>HEMISFERIOS DEL CEREBRO</a:t>
            </a:r>
            <a:endParaRPr lang="es-ES_tradnl" sz="2600" b="1">
              <a:solidFill>
                <a:schemeClr val="hlink"/>
              </a:solidFill>
              <a:latin typeface="Comic Sans MS" charset="0"/>
              <a:cs typeface="+mn-cs"/>
            </a:endParaRPr>
          </a:p>
        </p:txBody>
      </p:sp>
      <p:sp>
        <p:nvSpPr>
          <p:cNvPr id="394245" name="Rectangle 5"/>
          <p:cNvSpPr>
            <a:spLocks noChangeArrowheads="1"/>
          </p:cNvSpPr>
          <p:nvPr/>
        </p:nvSpPr>
        <p:spPr bwMode="auto">
          <a:xfrm>
            <a:off x="0" y="5876925"/>
            <a:ext cx="9144000" cy="98107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94246" name="Text Box 6"/>
          <p:cNvSpPr txBox="1">
            <a:spLocks noChangeArrowheads="1"/>
          </p:cNvSpPr>
          <p:nvPr/>
        </p:nvSpPr>
        <p:spPr bwMode="auto">
          <a:xfrm>
            <a:off x="7019925" y="6064250"/>
            <a:ext cx="184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s-ES" sz="1000" b="1">
              <a:solidFill>
                <a:srgbClr val="FFFF99"/>
              </a:solidFill>
              <a:latin typeface="Century Gothic" charset="0"/>
              <a:cs typeface="+mn-cs"/>
            </a:endParaRPr>
          </a:p>
        </p:txBody>
      </p:sp>
      <p:pic>
        <p:nvPicPr>
          <p:cNvPr id="394247" name="Picture 7"/>
          <p:cNvPicPr>
            <a:picLocks noChangeAspect="1" noChangeArrowheads="1"/>
          </p:cNvPicPr>
          <p:nvPr/>
        </p:nvPicPr>
        <p:blipFill>
          <a:blip r:embed="rId3">
            <a:extLst>
              <a:ext uri="{28A0092B-C50C-407E-A947-70E740481C1C}">
                <a14:useLocalDpi xmlns:a14="http://schemas.microsoft.com/office/drawing/2010/main" val="0"/>
              </a:ext>
            </a:extLst>
          </a:blip>
          <a:srcRect l="3149" t="24968" r="2711" b="5002"/>
          <a:stretch>
            <a:fillRect/>
          </a:stretch>
        </p:blipFill>
        <p:spPr bwMode="auto">
          <a:xfrm>
            <a:off x="0" y="901700"/>
            <a:ext cx="91440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1207" name="Rectangle 8"/>
          <p:cNvSpPr>
            <a:spLocks noChangeArrowheads="1"/>
          </p:cNvSpPr>
          <p:nvPr/>
        </p:nvSpPr>
        <p:spPr bwMode="auto">
          <a:xfrm>
            <a:off x="609600" y="0"/>
            <a:ext cx="7696200" cy="102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p>
            <a:pPr eaLnBrk="0" hangingPunct="0"/>
            <a:endParaRPr lang="en-US" sz="2600" b="1">
              <a:solidFill>
                <a:schemeClr val="bg1"/>
              </a:solidFill>
              <a:latin typeface="Comic Sans MS" charset="0"/>
            </a:endParaRPr>
          </a:p>
        </p:txBody>
      </p:sp>
      <p:sp>
        <p:nvSpPr>
          <p:cNvPr id="394249" name="WordArt 9"/>
          <p:cNvSpPr>
            <a:spLocks noChangeArrowheads="1" noChangeShapeType="1" noTextEdit="1"/>
          </p:cNvSpPr>
          <p:nvPr/>
        </p:nvSpPr>
        <p:spPr bwMode="auto">
          <a:xfrm>
            <a:off x="0" y="0"/>
            <a:ext cx="9144000" cy="9017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2800" b="1" kern="10" dirty="0" smtClean="0">
                <a:gradFill rotWithShape="1">
                  <a:gsLst>
                    <a:gs pos="0">
                      <a:srgbClr val="FFFF00"/>
                    </a:gs>
                    <a:gs pos="100000">
                      <a:srgbClr val="FF9933"/>
                    </a:gs>
                  </a:gsLst>
                  <a:path path="rect">
                    <a:fillToRect l="50000" t="50000" r="50000" b="50000"/>
                  </a:path>
                </a:gradFill>
                <a:effectLst>
                  <a:outerShdw blurRad="63500" dist="35921" dir="2700000" algn="ctr" rotWithShape="0">
                    <a:srgbClr val="C0C0C0"/>
                  </a:outerShdw>
                </a:effectLst>
                <a:latin typeface="Arial"/>
                <a:ea typeface="Arial"/>
                <a:cs typeface="Arial"/>
              </a:rPr>
              <a:t>HEMISFERIOS CEREBRALES</a:t>
            </a:r>
            <a:endParaRPr lang="en-US" sz="2800" b="1" kern="10" dirty="0">
              <a:gradFill rotWithShape="1">
                <a:gsLst>
                  <a:gs pos="0">
                    <a:srgbClr val="FFFF00"/>
                  </a:gs>
                  <a:gs pos="100000">
                    <a:srgbClr val="FF9933"/>
                  </a:gs>
                </a:gsLst>
                <a:path path="rect">
                  <a:fillToRect l="50000" t="50000" r="50000" b="50000"/>
                </a:path>
              </a:gradFill>
              <a:effectLst>
                <a:outerShdw blurRad="63500" dist="35921" dir="2700000" algn="ctr" rotWithShape="0">
                  <a:srgbClr val="C0C0C0"/>
                </a:outerShdw>
              </a:effectLst>
              <a:latin typeface="Arial"/>
              <a:ea typeface="Arial"/>
              <a:cs typeface="Arial"/>
            </a:endParaRPr>
          </a:p>
        </p:txBody>
      </p:sp>
    </p:spTree>
    <p:extLst>
      <p:ext uri="{BB962C8B-B14F-4D97-AF65-F5344CB8AC3E}">
        <p14:creationId xmlns:p14="http://schemas.microsoft.com/office/powerpoint/2010/main" val="31987418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94249"/>
                                        </p:tgtEl>
                                        <p:attrNameLst>
                                          <p:attrName>style.visibility</p:attrName>
                                        </p:attrNameLst>
                                      </p:cBhvr>
                                      <p:to>
                                        <p:strVal val="visible"/>
                                      </p:to>
                                    </p:set>
                                    <p:animEffect transition="in" filter="wipe(down)">
                                      <p:cBhvr>
                                        <p:cTn id="7" dur="580">
                                          <p:stCondLst>
                                            <p:cond delay="0"/>
                                          </p:stCondLst>
                                        </p:cTn>
                                        <p:tgtEl>
                                          <p:spTgt spid="394249"/>
                                        </p:tgtEl>
                                      </p:cBhvr>
                                    </p:animEffect>
                                    <p:anim calcmode="lin" valueType="num">
                                      <p:cBhvr>
                                        <p:cTn id="8" dur="1822" tmFilter="0,0; 0.14,0.36; 0.43,0.73; 0.71,0.91; 1.0,1.0">
                                          <p:stCondLst>
                                            <p:cond delay="0"/>
                                          </p:stCondLst>
                                        </p:cTn>
                                        <p:tgtEl>
                                          <p:spTgt spid="39424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9424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9424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9424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94249"/>
                                        </p:tgtEl>
                                        <p:attrNameLst>
                                          <p:attrName>ppt_y</p:attrName>
                                        </p:attrNameLst>
                                      </p:cBhvr>
                                      <p:tavLst>
                                        <p:tav tm="0" fmla="#ppt_y-sin(pi*$)/81">
                                          <p:val>
                                            <p:fltVal val="0"/>
                                          </p:val>
                                        </p:tav>
                                        <p:tav tm="100000">
                                          <p:val>
                                            <p:fltVal val="1"/>
                                          </p:val>
                                        </p:tav>
                                      </p:tavLst>
                                    </p:anim>
                                    <p:animScale>
                                      <p:cBhvr>
                                        <p:cTn id="13" dur="26">
                                          <p:stCondLst>
                                            <p:cond delay="650"/>
                                          </p:stCondLst>
                                        </p:cTn>
                                        <p:tgtEl>
                                          <p:spTgt spid="394249"/>
                                        </p:tgtEl>
                                      </p:cBhvr>
                                      <p:to x="100000" y="60000"/>
                                    </p:animScale>
                                    <p:animScale>
                                      <p:cBhvr>
                                        <p:cTn id="14" dur="166" decel="50000">
                                          <p:stCondLst>
                                            <p:cond delay="676"/>
                                          </p:stCondLst>
                                        </p:cTn>
                                        <p:tgtEl>
                                          <p:spTgt spid="394249"/>
                                        </p:tgtEl>
                                      </p:cBhvr>
                                      <p:to x="100000" y="100000"/>
                                    </p:animScale>
                                    <p:animScale>
                                      <p:cBhvr>
                                        <p:cTn id="15" dur="26">
                                          <p:stCondLst>
                                            <p:cond delay="1312"/>
                                          </p:stCondLst>
                                        </p:cTn>
                                        <p:tgtEl>
                                          <p:spTgt spid="394249"/>
                                        </p:tgtEl>
                                      </p:cBhvr>
                                      <p:to x="100000" y="80000"/>
                                    </p:animScale>
                                    <p:animScale>
                                      <p:cBhvr>
                                        <p:cTn id="16" dur="166" decel="50000">
                                          <p:stCondLst>
                                            <p:cond delay="1338"/>
                                          </p:stCondLst>
                                        </p:cTn>
                                        <p:tgtEl>
                                          <p:spTgt spid="394249"/>
                                        </p:tgtEl>
                                      </p:cBhvr>
                                      <p:to x="100000" y="100000"/>
                                    </p:animScale>
                                    <p:animScale>
                                      <p:cBhvr>
                                        <p:cTn id="17" dur="26">
                                          <p:stCondLst>
                                            <p:cond delay="1642"/>
                                          </p:stCondLst>
                                        </p:cTn>
                                        <p:tgtEl>
                                          <p:spTgt spid="394249"/>
                                        </p:tgtEl>
                                      </p:cBhvr>
                                      <p:to x="100000" y="90000"/>
                                    </p:animScale>
                                    <p:animScale>
                                      <p:cBhvr>
                                        <p:cTn id="18" dur="166" decel="50000">
                                          <p:stCondLst>
                                            <p:cond delay="1668"/>
                                          </p:stCondLst>
                                        </p:cTn>
                                        <p:tgtEl>
                                          <p:spTgt spid="394249"/>
                                        </p:tgtEl>
                                      </p:cBhvr>
                                      <p:to x="100000" y="100000"/>
                                    </p:animScale>
                                    <p:animScale>
                                      <p:cBhvr>
                                        <p:cTn id="19" dur="26">
                                          <p:stCondLst>
                                            <p:cond delay="1808"/>
                                          </p:stCondLst>
                                        </p:cTn>
                                        <p:tgtEl>
                                          <p:spTgt spid="394249"/>
                                        </p:tgtEl>
                                      </p:cBhvr>
                                      <p:to x="100000" y="95000"/>
                                    </p:animScale>
                                    <p:animScale>
                                      <p:cBhvr>
                                        <p:cTn id="20" dur="166" decel="50000">
                                          <p:stCondLst>
                                            <p:cond delay="1834"/>
                                          </p:stCondLst>
                                        </p:cTn>
                                        <p:tgtEl>
                                          <p:spTgt spid="394249"/>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1" presetClass="entr" presetSubtype="0" fill="hold" nodeType="clickEffect">
                                  <p:stCondLst>
                                    <p:cond delay="0"/>
                                  </p:stCondLst>
                                  <p:childTnLst>
                                    <p:set>
                                      <p:cBhvr>
                                        <p:cTn id="24" dur="1" fill="hold">
                                          <p:stCondLst>
                                            <p:cond delay="0"/>
                                          </p:stCondLst>
                                        </p:cTn>
                                        <p:tgtEl>
                                          <p:spTgt spid="394247"/>
                                        </p:tgtEl>
                                        <p:attrNameLst>
                                          <p:attrName>style.visibility</p:attrName>
                                        </p:attrNameLst>
                                      </p:cBhvr>
                                      <p:to>
                                        <p:strVal val="visible"/>
                                      </p:to>
                                    </p:set>
                                    <p:animEffect transition="in" filter="fade">
                                      <p:cBhvr>
                                        <p:cTn id="25" dur="770" decel="100000"/>
                                        <p:tgtEl>
                                          <p:spTgt spid="394247"/>
                                        </p:tgtEl>
                                      </p:cBhvr>
                                    </p:animEffect>
                                    <p:animScale>
                                      <p:cBhvr>
                                        <p:cTn id="26" dur="770" decel="100000"/>
                                        <p:tgtEl>
                                          <p:spTgt spid="394247"/>
                                        </p:tgtEl>
                                      </p:cBhvr>
                                      <p:from x="10000" y="10000"/>
                                      <p:to x="200000" y="450000"/>
                                    </p:animScale>
                                    <p:animScale>
                                      <p:cBhvr>
                                        <p:cTn id="27" dur="1230" accel="100000" fill="hold">
                                          <p:stCondLst>
                                            <p:cond delay="770"/>
                                          </p:stCondLst>
                                        </p:cTn>
                                        <p:tgtEl>
                                          <p:spTgt spid="394247"/>
                                        </p:tgtEl>
                                      </p:cBhvr>
                                      <p:from x="200000" y="450000"/>
                                      <p:to x="100000" y="100000"/>
                                    </p:animScale>
                                    <p:set>
                                      <p:cBhvr>
                                        <p:cTn id="28" dur="770" fill="hold"/>
                                        <p:tgtEl>
                                          <p:spTgt spid="394247"/>
                                        </p:tgtEl>
                                        <p:attrNameLst>
                                          <p:attrName>ppt_x</p:attrName>
                                        </p:attrNameLst>
                                      </p:cBhvr>
                                      <p:to>
                                        <p:strVal val="(0.5)"/>
                                      </p:to>
                                    </p:set>
                                    <p:anim from="(0.5)" to="(#ppt_x)" calcmode="lin" valueType="num">
                                      <p:cBhvr>
                                        <p:cTn id="29" dur="1230" accel="100000" fill="hold">
                                          <p:stCondLst>
                                            <p:cond delay="770"/>
                                          </p:stCondLst>
                                        </p:cTn>
                                        <p:tgtEl>
                                          <p:spTgt spid="394247"/>
                                        </p:tgtEl>
                                        <p:attrNameLst>
                                          <p:attrName>ppt_x</p:attrName>
                                        </p:attrNameLst>
                                      </p:cBhvr>
                                    </p:anim>
                                    <p:set>
                                      <p:cBhvr>
                                        <p:cTn id="30" dur="770" fill="hold"/>
                                        <p:tgtEl>
                                          <p:spTgt spid="394247"/>
                                        </p:tgtEl>
                                        <p:attrNameLst>
                                          <p:attrName>ppt_y</p:attrName>
                                        </p:attrNameLst>
                                      </p:cBhvr>
                                      <p:to>
                                        <p:strVal val="(#ppt_y+0.4)"/>
                                      </p:to>
                                    </p:set>
                                    <p:anim from="(#ppt_y+0.4)" to="(#ppt_y)" calcmode="lin" valueType="num">
                                      <p:cBhvr>
                                        <p:cTn id="31" dur="1230" accel="100000" fill="hold">
                                          <p:stCondLst>
                                            <p:cond delay="770"/>
                                          </p:stCondLst>
                                        </p:cTn>
                                        <p:tgtEl>
                                          <p:spTgt spid="39424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24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ADC9FF"/>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0" y="152400"/>
            <a:ext cx="9144000" cy="1676400"/>
          </a:xfrm>
          <a:solidFill>
            <a:srgbClr val="CCFFFF"/>
          </a:solidFill>
        </p:spPr>
        <p:txBody>
          <a:bodyPr/>
          <a:lstStyle/>
          <a:p>
            <a:endParaRPr lang="en-US"/>
          </a:p>
        </p:txBody>
      </p:sp>
      <p:sp>
        <p:nvSpPr>
          <p:cNvPr id="172035" name="Rectangle 3"/>
          <p:cNvSpPr>
            <a:spLocks noGrp="1" noChangeArrowheads="1"/>
          </p:cNvSpPr>
          <p:nvPr>
            <p:ph type="body" idx="1"/>
          </p:nvPr>
        </p:nvSpPr>
        <p:spPr>
          <a:xfrm>
            <a:off x="228600" y="1988934"/>
            <a:ext cx="8763000" cy="4360358"/>
          </a:xfrm>
          <a:solidFill>
            <a:srgbClr val="E39AFF"/>
          </a:solidFill>
        </p:spPr>
        <p:txBody>
          <a:bodyPr>
            <a:normAutofit fontScale="92500" lnSpcReduction="20000"/>
          </a:bodyPr>
          <a:lstStyle/>
          <a:p>
            <a:pPr>
              <a:lnSpc>
                <a:spcPct val="90000"/>
              </a:lnSpc>
              <a:buFontTx/>
              <a:buNone/>
            </a:pPr>
            <a:r>
              <a:rPr lang="en-US" sz="1400" b="1" dirty="0">
                <a:solidFill>
                  <a:srgbClr val="0000FF"/>
                </a:solidFill>
                <a:latin typeface="Times New Roman" charset="0"/>
              </a:rPr>
              <a:t>  </a:t>
            </a:r>
            <a:endParaRPr lang="en-US" sz="1800" b="1" u="sng" dirty="0">
              <a:solidFill>
                <a:srgbClr val="0000FF"/>
              </a:solidFill>
              <a:latin typeface="Times New Roman" charset="0"/>
            </a:endParaRPr>
          </a:p>
          <a:p>
            <a:pPr>
              <a:lnSpc>
                <a:spcPct val="90000"/>
              </a:lnSpc>
              <a:buFontTx/>
              <a:buNone/>
            </a:pPr>
            <a:r>
              <a:rPr lang="en-US" sz="1800" b="1" dirty="0" smtClean="0">
                <a:solidFill>
                  <a:srgbClr val="000000"/>
                </a:solidFill>
                <a:latin typeface="Times New Roman" charset="0"/>
              </a:rPr>
              <a:t>	</a:t>
            </a:r>
            <a:r>
              <a:rPr lang="en-US" sz="3000" b="1" dirty="0" smtClean="0">
                <a:solidFill>
                  <a:srgbClr val="000000"/>
                </a:solidFill>
                <a:latin typeface="Times New Roman" charset="0"/>
              </a:rPr>
              <a:t>1</a:t>
            </a:r>
            <a:r>
              <a:rPr lang="en-US" sz="3000" b="1" dirty="0">
                <a:solidFill>
                  <a:srgbClr val="000000"/>
                </a:solidFill>
                <a:latin typeface="Times New Roman" charset="0"/>
              </a:rPr>
              <a:t>.</a:t>
            </a:r>
            <a:r>
              <a:rPr lang="en-US" b="1" dirty="0">
                <a:solidFill>
                  <a:srgbClr val="000000"/>
                </a:solidFill>
                <a:latin typeface="Times New Roman" charset="0"/>
              </a:rPr>
              <a:t> Self </a:t>
            </a:r>
            <a:r>
              <a:rPr lang="en-US" b="1" dirty="0" smtClean="0">
                <a:solidFill>
                  <a:srgbClr val="000000"/>
                </a:solidFill>
                <a:latin typeface="Times New Roman" charset="0"/>
              </a:rPr>
              <a:t>Awareness….</a:t>
            </a:r>
            <a:r>
              <a:rPr lang="en-US" b="1" dirty="0" err="1" smtClean="0">
                <a:solidFill>
                  <a:srgbClr val="000000"/>
                </a:solidFill>
                <a:latin typeface="Times New Roman" charset="0"/>
              </a:rPr>
              <a:t>Conciencia</a:t>
            </a:r>
            <a:r>
              <a:rPr lang="en-US" b="1" dirty="0" smtClean="0">
                <a:solidFill>
                  <a:srgbClr val="000000"/>
                </a:solidFill>
                <a:latin typeface="Times New Roman" charset="0"/>
              </a:rPr>
              <a:t> de </a:t>
            </a:r>
            <a:r>
              <a:rPr lang="en-US" b="1" dirty="0" err="1" smtClean="0">
                <a:solidFill>
                  <a:srgbClr val="000000"/>
                </a:solidFill>
                <a:latin typeface="Times New Roman" charset="0"/>
              </a:rPr>
              <a:t>uno</a:t>
            </a:r>
            <a:r>
              <a:rPr lang="en-US" b="1" dirty="0" smtClean="0">
                <a:solidFill>
                  <a:srgbClr val="000000"/>
                </a:solidFill>
                <a:latin typeface="Times New Roman" charset="0"/>
              </a:rPr>
              <a:t> </a:t>
            </a:r>
            <a:r>
              <a:rPr lang="en-US" b="1" dirty="0" err="1" smtClean="0">
                <a:solidFill>
                  <a:srgbClr val="000000"/>
                </a:solidFill>
                <a:latin typeface="Times New Roman" charset="0"/>
              </a:rPr>
              <a:t>mismo</a:t>
            </a:r>
            <a:endParaRPr lang="en-US" b="1" dirty="0">
              <a:solidFill>
                <a:srgbClr val="000000"/>
              </a:solidFill>
              <a:latin typeface="Times New Roman" charset="0"/>
            </a:endParaRPr>
          </a:p>
          <a:p>
            <a:pPr>
              <a:lnSpc>
                <a:spcPct val="90000"/>
              </a:lnSpc>
            </a:pPr>
            <a:endParaRPr lang="en-US" b="1" dirty="0">
              <a:solidFill>
                <a:srgbClr val="000000"/>
              </a:solidFill>
              <a:latin typeface="Times New Roman" charset="0"/>
            </a:endParaRPr>
          </a:p>
          <a:p>
            <a:pPr>
              <a:lnSpc>
                <a:spcPct val="90000"/>
              </a:lnSpc>
              <a:buFontTx/>
              <a:buNone/>
            </a:pPr>
            <a:r>
              <a:rPr lang="en-US" b="1" dirty="0" smtClean="0">
                <a:solidFill>
                  <a:srgbClr val="000000"/>
                </a:solidFill>
                <a:latin typeface="Times New Roman" charset="0"/>
              </a:rPr>
              <a:t>	2.</a:t>
            </a:r>
            <a:r>
              <a:rPr lang="en-US" b="1" dirty="0">
                <a:solidFill>
                  <a:srgbClr val="000000"/>
                </a:solidFill>
              </a:rPr>
              <a:t> </a:t>
            </a:r>
            <a:r>
              <a:rPr lang="en-US" b="1" dirty="0" smtClean="0">
                <a:solidFill>
                  <a:srgbClr val="000000"/>
                </a:solidFill>
                <a:latin typeface="Times New Roman" charset="0"/>
              </a:rPr>
              <a:t>Mood Management…</a:t>
            </a:r>
            <a:r>
              <a:rPr lang="en-US" b="1" dirty="0" err="1" smtClean="0">
                <a:solidFill>
                  <a:srgbClr val="000000"/>
                </a:solidFill>
                <a:latin typeface="Times New Roman" charset="0"/>
              </a:rPr>
              <a:t>Manejo</a:t>
            </a:r>
            <a:r>
              <a:rPr lang="en-US" b="1" dirty="0" smtClean="0">
                <a:solidFill>
                  <a:srgbClr val="000000"/>
                </a:solidFill>
                <a:latin typeface="Times New Roman" charset="0"/>
              </a:rPr>
              <a:t> de </a:t>
            </a:r>
            <a:r>
              <a:rPr lang="en-US" b="1" dirty="0" err="1" smtClean="0">
                <a:solidFill>
                  <a:srgbClr val="000000"/>
                </a:solidFill>
                <a:latin typeface="Times New Roman" charset="0"/>
              </a:rPr>
              <a:t>ánimo</a:t>
            </a:r>
            <a:endParaRPr lang="en-US" b="1" dirty="0">
              <a:solidFill>
                <a:srgbClr val="000000"/>
              </a:solidFill>
              <a:latin typeface="Times New Roman" charset="0"/>
            </a:endParaRPr>
          </a:p>
          <a:p>
            <a:pPr>
              <a:lnSpc>
                <a:spcPct val="90000"/>
              </a:lnSpc>
            </a:pPr>
            <a:endParaRPr lang="en-US" b="1" dirty="0">
              <a:solidFill>
                <a:srgbClr val="000000"/>
              </a:solidFill>
              <a:latin typeface="Times New Roman" charset="0"/>
            </a:endParaRPr>
          </a:p>
          <a:p>
            <a:pPr>
              <a:lnSpc>
                <a:spcPct val="90000"/>
              </a:lnSpc>
              <a:buFontTx/>
              <a:buNone/>
            </a:pPr>
            <a:r>
              <a:rPr lang="en-US" b="1" dirty="0" smtClean="0">
                <a:solidFill>
                  <a:srgbClr val="000000"/>
                </a:solidFill>
                <a:latin typeface="Times New Roman" charset="0"/>
              </a:rPr>
              <a:t>	3.</a:t>
            </a:r>
            <a:r>
              <a:rPr lang="en-US" b="1" dirty="0">
                <a:solidFill>
                  <a:srgbClr val="000000"/>
                </a:solidFill>
              </a:rPr>
              <a:t> </a:t>
            </a:r>
            <a:r>
              <a:rPr lang="en-US" b="1" dirty="0" smtClean="0">
                <a:solidFill>
                  <a:srgbClr val="000000"/>
                </a:solidFill>
                <a:latin typeface="Times New Roman" charset="0"/>
              </a:rPr>
              <a:t>Self</a:t>
            </a:r>
            <a:r>
              <a:rPr lang="en-US" b="1" dirty="0">
                <a:solidFill>
                  <a:srgbClr val="000000"/>
                </a:solidFill>
                <a:latin typeface="Times New Roman" charset="0"/>
              </a:rPr>
              <a:t>-</a:t>
            </a:r>
            <a:r>
              <a:rPr lang="en-US" b="1" dirty="0" smtClean="0">
                <a:solidFill>
                  <a:srgbClr val="000000"/>
                </a:solidFill>
                <a:latin typeface="Times New Roman" charset="0"/>
              </a:rPr>
              <a:t>Motivation…</a:t>
            </a:r>
            <a:r>
              <a:rPr lang="en-US" b="1" dirty="0" err="1" smtClean="0">
                <a:solidFill>
                  <a:srgbClr val="000000"/>
                </a:solidFill>
                <a:latin typeface="Times New Roman" charset="0"/>
              </a:rPr>
              <a:t>Automotivación</a:t>
            </a:r>
            <a:endParaRPr lang="en-US" b="1" dirty="0">
              <a:solidFill>
                <a:srgbClr val="000000"/>
              </a:solidFill>
              <a:latin typeface="Times New Roman" charset="0"/>
            </a:endParaRPr>
          </a:p>
          <a:p>
            <a:pPr>
              <a:lnSpc>
                <a:spcPct val="90000"/>
              </a:lnSpc>
            </a:pPr>
            <a:endParaRPr lang="en-US" b="1" dirty="0">
              <a:solidFill>
                <a:srgbClr val="000000"/>
              </a:solidFill>
              <a:latin typeface="Times New Roman" charset="0"/>
            </a:endParaRPr>
          </a:p>
          <a:p>
            <a:pPr>
              <a:lnSpc>
                <a:spcPct val="90000"/>
              </a:lnSpc>
              <a:buFontTx/>
              <a:buNone/>
            </a:pPr>
            <a:r>
              <a:rPr lang="en-US" b="1" dirty="0" smtClean="0">
                <a:solidFill>
                  <a:srgbClr val="000000"/>
                </a:solidFill>
                <a:latin typeface="Times New Roman" charset="0"/>
              </a:rPr>
              <a:t>	4.</a:t>
            </a:r>
            <a:r>
              <a:rPr lang="en-US" b="1" dirty="0">
                <a:solidFill>
                  <a:srgbClr val="000000"/>
                </a:solidFill>
              </a:rPr>
              <a:t> </a:t>
            </a:r>
            <a:r>
              <a:rPr lang="en-US" b="1" dirty="0" smtClean="0">
                <a:solidFill>
                  <a:srgbClr val="000000"/>
                </a:solidFill>
                <a:latin typeface="Times New Roman" charset="0"/>
              </a:rPr>
              <a:t>Empathy…</a:t>
            </a:r>
            <a:r>
              <a:rPr lang="en-US" b="1" dirty="0" err="1" smtClean="0">
                <a:solidFill>
                  <a:srgbClr val="000000"/>
                </a:solidFill>
                <a:latin typeface="Times New Roman" charset="0"/>
              </a:rPr>
              <a:t>Empatía</a:t>
            </a:r>
            <a:endParaRPr lang="en-US" b="1" dirty="0">
              <a:solidFill>
                <a:srgbClr val="000000"/>
              </a:solidFill>
              <a:latin typeface="Times New Roman" charset="0"/>
            </a:endParaRPr>
          </a:p>
          <a:p>
            <a:pPr>
              <a:lnSpc>
                <a:spcPct val="90000"/>
              </a:lnSpc>
            </a:pPr>
            <a:endParaRPr lang="en-US" b="1" dirty="0">
              <a:solidFill>
                <a:srgbClr val="000000"/>
              </a:solidFill>
              <a:latin typeface="Times New Roman" charset="0"/>
            </a:endParaRPr>
          </a:p>
          <a:p>
            <a:pPr>
              <a:lnSpc>
                <a:spcPct val="90000"/>
              </a:lnSpc>
              <a:buFontTx/>
              <a:buNone/>
            </a:pPr>
            <a:r>
              <a:rPr lang="en-US" b="1" dirty="0" smtClean="0">
                <a:solidFill>
                  <a:srgbClr val="000000"/>
                </a:solidFill>
                <a:latin typeface="Times New Roman" charset="0"/>
              </a:rPr>
              <a:t>	5.</a:t>
            </a:r>
            <a:r>
              <a:rPr lang="en-US" b="1" dirty="0">
                <a:solidFill>
                  <a:srgbClr val="000000"/>
                </a:solidFill>
              </a:rPr>
              <a:t> </a:t>
            </a:r>
            <a:r>
              <a:rPr lang="en-US" b="1" dirty="0" smtClean="0">
                <a:solidFill>
                  <a:srgbClr val="000000"/>
                </a:solidFill>
                <a:latin typeface="Times New Roman" charset="0"/>
              </a:rPr>
              <a:t>Managing Relationships…</a:t>
            </a:r>
            <a:r>
              <a:rPr lang="en-US" b="1" dirty="0" err="1" smtClean="0">
                <a:solidFill>
                  <a:srgbClr val="000000"/>
                </a:solidFill>
                <a:latin typeface="Times New Roman" charset="0"/>
              </a:rPr>
              <a:t>Manejo</a:t>
            </a:r>
            <a:r>
              <a:rPr lang="en-US" b="1" dirty="0" smtClean="0">
                <a:solidFill>
                  <a:srgbClr val="000000"/>
                </a:solidFill>
                <a:latin typeface="Times New Roman" charset="0"/>
              </a:rPr>
              <a:t> de </a:t>
            </a:r>
            <a:r>
              <a:rPr lang="en-US" b="1" dirty="0" err="1" smtClean="0">
                <a:solidFill>
                  <a:srgbClr val="000000"/>
                </a:solidFill>
                <a:latin typeface="Times New Roman" charset="0"/>
              </a:rPr>
              <a:t>relaciones</a:t>
            </a:r>
            <a:endParaRPr lang="en-US" b="1" dirty="0">
              <a:solidFill>
                <a:srgbClr val="000000"/>
              </a:solidFill>
              <a:latin typeface="Times New Roman" charset="0"/>
            </a:endParaRPr>
          </a:p>
          <a:p>
            <a:pPr>
              <a:lnSpc>
                <a:spcPct val="90000"/>
              </a:lnSpc>
            </a:pPr>
            <a:endParaRPr kumimoji="1" lang="en-US" sz="1800" b="1" dirty="0"/>
          </a:p>
          <a:p>
            <a:pPr>
              <a:lnSpc>
                <a:spcPct val="90000"/>
              </a:lnSpc>
            </a:pPr>
            <a:endParaRPr lang="en-US" sz="1600" dirty="0"/>
          </a:p>
        </p:txBody>
      </p:sp>
      <p:sp>
        <p:nvSpPr>
          <p:cNvPr id="172036" name="WordArt 4"/>
          <p:cNvSpPr>
            <a:spLocks noChangeArrowheads="1" noChangeShapeType="1" noTextEdit="1"/>
          </p:cNvSpPr>
          <p:nvPr/>
        </p:nvSpPr>
        <p:spPr bwMode="auto">
          <a:xfrm>
            <a:off x="533400" y="152400"/>
            <a:ext cx="8187922" cy="1676400"/>
          </a:xfrm>
          <a:prstGeom prst="rect">
            <a:avLst/>
          </a:prstGeom>
        </p:spPr>
        <p:txBody>
          <a:bodyPr wrap="none" fromWordArt="1">
            <a:prstTxWarp prst="textSlantUp">
              <a:avLst>
                <a:gd name="adj" fmla="val 32056"/>
              </a:avLst>
            </a:prstTxWarp>
          </a:bodyPr>
          <a:lstStyle/>
          <a:p>
            <a:pPr algn="ctr"/>
            <a:r>
              <a:rPr lang="en-US" sz="3600" kern="10" dirty="0">
                <a:ln w="9525">
                  <a:solidFill>
                    <a:srgbClr val="CC99FF"/>
                  </a:solidFill>
                  <a:round/>
                  <a:headEnd/>
                  <a:tailEnd/>
                </a:ln>
                <a:gradFill rotWithShape="0">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5  Emotional  Intelligences</a:t>
            </a:r>
          </a:p>
        </p:txBody>
      </p:sp>
      <p:sp>
        <p:nvSpPr>
          <p:cNvPr id="2" name="TextBox 1"/>
          <p:cNvSpPr txBox="1"/>
          <p:nvPr/>
        </p:nvSpPr>
        <p:spPr>
          <a:xfrm>
            <a:off x="66846" y="2830109"/>
            <a:ext cx="184666" cy="461665"/>
          </a:xfrm>
          <a:prstGeom prst="rect">
            <a:avLst/>
          </a:prstGeom>
          <a:noFill/>
        </p:spPr>
        <p:txBody>
          <a:bodyPr wrap="none" rtlCol="0">
            <a:spAutoFit/>
          </a:bodyPr>
          <a:lstStyle/>
          <a:p>
            <a:endParaRPr lang="en-US" dirty="0"/>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7901940" y="5846445"/>
            <a:ext cx="1267460" cy="1011555"/>
          </a:xfrm>
          <a:prstGeom prst="rect">
            <a:avLst/>
          </a:prstGeom>
          <a:noFill/>
          <a:ln>
            <a:noFill/>
          </a:ln>
          <a:extLst/>
        </p:spPr>
      </p:pic>
    </p:spTree>
    <p:extLst>
      <p:ext uri="{BB962C8B-B14F-4D97-AF65-F5344CB8AC3E}">
        <p14:creationId xmlns:p14="http://schemas.microsoft.com/office/powerpoint/2010/main" val="21402433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2035">
                                            <p:txEl>
                                              <p:pRg st="0" end="0"/>
                                            </p:txEl>
                                          </p:spTgt>
                                        </p:tgtEl>
                                        <p:attrNameLst>
                                          <p:attrName>style.visibility</p:attrName>
                                        </p:attrNameLst>
                                      </p:cBhvr>
                                      <p:to>
                                        <p:strVal val="visible"/>
                                      </p:to>
                                    </p:set>
                                    <p:anim calcmode="lin" valueType="num">
                                      <p:cBhvr additive="base">
                                        <p:cTn id="7" dur="500" fill="hold"/>
                                        <p:tgtEl>
                                          <p:spTgt spid="1720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20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2035">
                                            <p:txEl>
                                              <p:pRg st="1" end="1"/>
                                            </p:txEl>
                                          </p:spTgt>
                                        </p:tgtEl>
                                        <p:attrNameLst>
                                          <p:attrName>style.visibility</p:attrName>
                                        </p:attrNameLst>
                                      </p:cBhvr>
                                      <p:to>
                                        <p:strVal val="visible"/>
                                      </p:to>
                                    </p:set>
                                    <p:anim calcmode="lin" valueType="num">
                                      <p:cBhvr additive="base">
                                        <p:cTn id="13" dur="500" fill="hold"/>
                                        <p:tgtEl>
                                          <p:spTgt spid="17203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203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72035">
                                            <p:txEl>
                                              <p:pRg st="3" end="3"/>
                                            </p:txEl>
                                          </p:spTgt>
                                        </p:tgtEl>
                                        <p:attrNameLst>
                                          <p:attrName>style.visibility</p:attrName>
                                        </p:attrNameLst>
                                      </p:cBhvr>
                                      <p:to>
                                        <p:strVal val="visible"/>
                                      </p:to>
                                    </p:set>
                                    <p:anim calcmode="lin" valueType="num">
                                      <p:cBhvr additive="base">
                                        <p:cTn id="19" dur="500" fill="hold"/>
                                        <p:tgtEl>
                                          <p:spTgt spid="172035">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7203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72035">
                                            <p:txEl>
                                              <p:pRg st="5" end="5"/>
                                            </p:txEl>
                                          </p:spTgt>
                                        </p:tgtEl>
                                        <p:attrNameLst>
                                          <p:attrName>style.visibility</p:attrName>
                                        </p:attrNameLst>
                                      </p:cBhvr>
                                      <p:to>
                                        <p:strVal val="visible"/>
                                      </p:to>
                                    </p:set>
                                    <p:anim calcmode="lin" valueType="num">
                                      <p:cBhvr additive="base">
                                        <p:cTn id="25" dur="500" fill="hold"/>
                                        <p:tgtEl>
                                          <p:spTgt spid="172035">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7203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72035">
                                            <p:txEl>
                                              <p:pRg st="7" end="7"/>
                                            </p:txEl>
                                          </p:spTgt>
                                        </p:tgtEl>
                                        <p:attrNameLst>
                                          <p:attrName>style.visibility</p:attrName>
                                        </p:attrNameLst>
                                      </p:cBhvr>
                                      <p:to>
                                        <p:strVal val="visible"/>
                                      </p:to>
                                    </p:set>
                                    <p:anim calcmode="lin" valueType="num">
                                      <p:cBhvr additive="base">
                                        <p:cTn id="31" dur="500" fill="hold"/>
                                        <p:tgtEl>
                                          <p:spTgt spid="172035">
                                            <p:txEl>
                                              <p:pRg st="7" end="7"/>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72035">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72035">
                                            <p:txEl>
                                              <p:pRg st="9" end="9"/>
                                            </p:txEl>
                                          </p:spTgt>
                                        </p:tgtEl>
                                        <p:attrNameLst>
                                          <p:attrName>style.visibility</p:attrName>
                                        </p:attrNameLst>
                                      </p:cBhvr>
                                      <p:to>
                                        <p:strVal val="visible"/>
                                      </p:to>
                                    </p:set>
                                    <p:anim calcmode="lin" valueType="num">
                                      <p:cBhvr additive="base">
                                        <p:cTn id="37" dur="500" fill="hold"/>
                                        <p:tgtEl>
                                          <p:spTgt spid="172035">
                                            <p:txEl>
                                              <p:pRg st="9" end="9"/>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72035">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5"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304800" y="152400"/>
            <a:ext cx="8610600" cy="1143000"/>
          </a:xfrm>
          <a:solidFill>
            <a:srgbClr val="CC99FF"/>
          </a:solidFill>
        </p:spPr>
        <p:txBody>
          <a:bodyPr/>
          <a:lstStyle/>
          <a:p>
            <a:r>
              <a:rPr lang="en-US" dirty="0" smtClean="0">
                <a:solidFill>
                  <a:schemeClr val="bg2"/>
                </a:solidFill>
              </a:rPr>
              <a:t> </a:t>
            </a:r>
            <a:r>
              <a:rPr lang="en-US" b="1" dirty="0" smtClean="0">
                <a:solidFill>
                  <a:schemeClr val="tx1"/>
                </a:solidFill>
              </a:rPr>
              <a:t>¿QUÉ ES LA MOTIVACIÓN</a:t>
            </a:r>
            <a:r>
              <a:rPr lang="en-US" b="1" dirty="0">
                <a:solidFill>
                  <a:schemeClr val="tx1"/>
                </a:solidFill>
              </a:rPr>
              <a:t>?</a:t>
            </a:r>
            <a:endParaRPr lang="en-US" dirty="0"/>
          </a:p>
        </p:txBody>
      </p:sp>
      <p:sp>
        <p:nvSpPr>
          <p:cNvPr id="139267" name="Rectangle 3"/>
          <p:cNvSpPr>
            <a:spLocks noGrp="1" noChangeArrowheads="1"/>
          </p:cNvSpPr>
          <p:nvPr>
            <p:ph type="body" sz="half" idx="2"/>
          </p:nvPr>
        </p:nvSpPr>
        <p:spPr>
          <a:xfrm>
            <a:off x="4572000" y="1981200"/>
            <a:ext cx="4343400" cy="4267200"/>
          </a:xfrm>
          <a:solidFill>
            <a:srgbClr val="E39AFF"/>
          </a:solidFill>
        </p:spPr>
        <p:txBody>
          <a:bodyPr/>
          <a:lstStyle/>
          <a:p>
            <a:pPr>
              <a:buFontTx/>
              <a:buNone/>
            </a:pPr>
            <a:endParaRPr lang="en-US" sz="2800" dirty="0" smtClean="0"/>
          </a:p>
          <a:p>
            <a:pPr>
              <a:buFontTx/>
              <a:buNone/>
            </a:pPr>
            <a:r>
              <a:rPr lang="en-US" sz="2800" dirty="0" smtClean="0"/>
              <a:t>  It</a:t>
            </a:r>
            <a:r>
              <a:rPr lang="ja-JP" altLang="en-US" sz="2800" dirty="0" smtClean="0"/>
              <a:t>’</a:t>
            </a:r>
            <a:r>
              <a:rPr lang="en-US" sz="2800" dirty="0" smtClean="0"/>
              <a:t>s </a:t>
            </a:r>
            <a:r>
              <a:rPr lang="en-US" sz="2800" dirty="0"/>
              <a:t>getting the students</a:t>
            </a:r>
          </a:p>
          <a:p>
            <a:pPr>
              <a:buFontTx/>
              <a:buNone/>
            </a:pPr>
            <a:r>
              <a:rPr lang="en-US" sz="2800" dirty="0" smtClean="0"/>
              <a:t>  to </a:t>
            </a:r>
            <a:r>
              <a:rPr lang="en-US" sz="2800" b="1" dirty="0" smtClean="0"/>
              <a:t>WANT (QUERER)</a:t>
            </a:r>
            <a:endParaRPr lang="en-US" sz="2800" dirty="0"/>
          </a:p>
          <a:p>
            <a:pPr>
              <a:buFontTx/>
              <a:buNone/>
            </a:pPr>
            <a:r>
              <a:rPr lang="en-US" sz="2800" dirty="0" smtClean="0"/>
              <a:t>  to </a:t>
            </a:r>
            <a:r>
              <a:rPr lang="en-US" sz="2800" dirty="0"/>
              <a:t>do </a:t>
            </a:r>
            <a:r>
              <a:rPr lang="en-US" sz="2800" dirty="0" smtClean="0"/>
              <a:t>what </a:t>
            </a:r>
            <a:r>
              <a:rPr lang="en-US" sz="2800" b="1" dirty="0" smtClean="0"/>
              <a:t>you WANT</a:t>
            </a:r>
          </a:p>
          <a:p>
            <a:pPr>
              <a:buFontTx/>
              <a:buNone/>
            </a:pPr>
            <a:r>
              <a:rPr lang="en-US" sz="2800" dirty="0" smtClean="0"/>
              <a:t>  them </a:t>
            </a:r>
            <a:r>
              <a:rPr lang="en-US" sz="2800" dirty="0"/>
              <a:t>to do.</a:t>
            </a:r>
          </a:p>
          <a:p>
            <a:pPr>
              <a:buFontTx/>
              <a:buNone/>
            </a:pPr>
            <a:endParaRPr lang="en-US" sz="2800" dirty="0"/>
          </a:p>
          <a:p>
            <a:pPr>
              <a:buFontTx/>
              <a:buNone/>
            </a:pPr>
            <a:r>
              <a:rPr lang="en-US" sz="2800" dirty="0"/>
              <a:t>            </a:t>
            </a:r>
            <a:r>
              <a:rPr lang="en-US" sz="2800" b="1" dirty="0"/>
              <a:t> HOW</a:t>
            </a:r>
            <a:r>
              <a:rPr lang="en-US" sz="2800" b="1" dirty="0" smtClean="0"/>
              <a:t>? </a:t>
            </a:r>
          </a:p>
          <a:p>
            <a:pPr>
              <a:buFontTx/>
              <a:buNone/>
            </a:pPr>
            <a:r>
              <a:rPr lang="en-US" sz="2800" b="1" dirty="0" smtClean="0"/>
              <a:t>          ¿CÓMO?</a:t>
            </a:r>
            <a:endParaRPr lang="en-US" sz="2800" b="1" dirty="0"/>
          </a:p>
          <a:p>
            <a:endParaRPr lang="en-US" sz="3600" dirty="0"/>
          </a:p>
        </p:txBody>
      </p:sp>
      <p:pic>
        <p:nvPicPr>
          <p:cNvPr id="139268" name="Picture 4"/>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457201" y="1447800"/>
            <a:ext cx="3429000" cy="5181600"/>
          </a:xfrm>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7876540" y="5562600"/>
            <a:ext cx="1267460" cy="1011555"/>
          </a:xfrm>
          <a:prstGeom prst="rect">
            <a:avLst/>
          </a:prstGeom>
          <a:noFill/>
          <a:ln>
            <a:noFill/>
          </a:ln>
          <a:extLst/>
        </p:spPr>
      </p:pic>
    </p:spTree>
    <p:extLst>
      <p:ext uri="{BB962C8B-B14F-4D97-AF65-F5344CB8AC3E}">
        <p14:creationId xmlns:p14="http://schemas.microsoft.com/office/powerpoint/2010/main" val="39684977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39266"/>
                                        </p:tgtEl>
                                        <p:attrNameLst>
                                          <p:attrName>style.visibility</p:attrName>
                                        </p:attrNameLst>
                                      </p:cBhvr>
                                      <p:to>
                                        <p:strVal val="visible"/>
                                      </p:to>
                                    </p:set>
                                    <p:anim calcmode="lin" valueType="num">
                                      <p:cBhvr>
                                        <p:cTn id="7" dur="5000" fill="hold"/>
                                        <p:tgtEl>
                                          <p:spTgt spid="139266"/>
                                        </p:tgtEl>
                                        <p:attrNameLst>
                                          <p:attrName>ppt_w</p:attrName>
                                        </p:attrNameLst>
                                      </p:cBhvr>
                                      <p:tavLst>
                                        <p:tav tm="0" fmla="#ppt_w*sin(2.5*pi*$)">
                                          <p:val>
                                            <p:fltVal val="0"/>
                                          </p:val>
                                        </p:tav>
                                        <p:tav tm="100000">
                                          <p:val>
                                            <p:fltVal val="1"/>
                                          </p:val>
                                        </p:tav>
                                      </p:tavLst>
                                    </p:anim>
                                    <p:anim calcmode="lin" valueType="num">
                                      <p:cBhvr>
                                        <p:cTn id="8" dur="5000" fill="hold"/>
                                        <p:tgtEl>
                                          <p:spTgt spid="139266"/>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4" presetClass="entr" presetSubtype="0" fill="hold" nodeType="clickEffect">
                                  <p:stCondLst>
                                    <p:cond delay="0"/>
                                  </p:stCondLst>
                                  <p:childTnLst>
                                    <p:set>
                                      <p:cBhvr>
                                        <p:cTn id="12" dur="1" fill="hold">
                                          <p:stCondLst>
                                            <p:cond delay="0"/>
                                          </p:stCondLst>
                                        </p:cTn>
                                        <p:tgtEl>
                                          <p:spTgt spid="139268"/>
                                        </p:tgtEl>
                                        <p:attrNameLst>
                                          <p:attrName>style.visibility</p:attrName>
                                        </p:attrNameLst>
                                      </p:cBhvr>
                                      <p:to>
                                        <p:strVal val="visible"/>
                                      </p:to>
                                    </p:set>
                                    <p:anim from="(-#ppt_w/2)" to="(#ppt_x)" calcmode="lin" valueType="num">
                                      <p:cBhvr>
                                        <p:cTn id="13" dur="600" fill="hold">
                                          <p:stCondLst>
                                            <p:cond delay="0"/>
                                          </p:stCondLst>
                                        </p:cTn>
                                        <p:tgtEl>
                                          <p:spTgt spid="139268"/>
                                        </p:tgtEl>
                                        <p:attrNameLst>
                                          <p:attrName>ppt_x</p:attrName>
                                        </p:attrNameLst>
                                      </p:cBhvr>
                                    </p:anim>
                                    <p:anim from="0" to="-1.0" calcmode="lin" valueType="num">
                                      <p:cBhvr>
                                        <p:cTn id="14" dur="200" decel="50000" autoRev="1" fill="hold">
                                          <p:stCondLst>
                                            <p:cond delay="600"/>
                                          </p:stCondLst>
                                        </p:cTn>
                                        <p:tgtEl>
                                          <p:spTgt spid="139268"/>
                                        </p:tgtEl>
                                        <p:attrNameLst>
                                          <p:attrName>xshear</p:attrName>
                                        </p:attrNameLst>
                                      </p:cBhvr>
                                    </p:anim>
                                    <p:animScale>
                                      <p:cBhvr>
                                        <p:cTn id="15" dur="200" decel="100000" autoRev="1" fill="hold">
                                          <p:stCondLst>
                                            <p:cond delay="600"/>
                                          </p:stCondLst>
                                        </p:cTn>
                                        <p:tgtEl>
                                          <p:spTgt spid="139268"/>
                                        </p:tgtEl>
                                      </p:cBhvr>
                                      <p:from x="100000" y="100000"/>
                                      <p:to x="80000" y="100000"/>
                                    </p:animScale>
                                    <p:anim by="(#ppt_h/3+#ppt_w*0.1)" calcmode="lin" valueType="num">
                                      <p:cBhvr additive="sum">
                                        <p:cTn id="16" dur="200" decel="100000" autoRev="1" fill="hold">
                                          <p:stCondLst>
                                            <p:cond delay="600"/>
                                          </p:stCondLst>
                                        </p:cTn>
                                        <p:tgtEl>
                                          <p:spTgt spid="139268"/>
                                        </p:tgtEl>
                                        <p:attrNameLst>
                                          <p:attrName>ppt_x</p:attrName>
                                        </p:attrNameLst>
                                      </p:cBhvr>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51" presetClass="entr" presetSubtype="0" fill="hold" grpId="0" nodeType="clickEffect">
                                  <p:stCondLst>
                                    <p:cond delay="0"/>
                                  </p:stCondLst>
                                  <p:childTnLst>
                                    <p:set>
                                      <p:cBhvr>
                                        <p:cTn id="20" dur="1" fill="hold">
                                          <p:stCondLst>
                                            <p:cond delay="0"/>
                                          </p:stCondLst>
                                        </p:cTn>
                                        <p:tgtEl>
                                          <p:spTgt spid="139267">
                                            <p:bg/>
                                          </p:spTgt>
                                        </p:tgtEl>
                                        <p:attrNameLst>
                                          <p:attrName>style.visibility</p:attrName>
                                        </p:attrNameLst>
                                      </p:cBhvr>
                                      <p:to>
                                        <p:strVal val="visible"/>
                                      </p:to>
                                    </p:set>
                                    <p:animEffect transition="in" filter="fade">
                                      <p:cBhvr>
                                        <p:cTn id="21" dur="770" decel="100000"/>
                                        <p:tgtEl>
                                          <p:spTgt spid="139267">
                                            <p:bg/>
                                          </p:spTgt>
                                        </p:tgtEl>
                                      </p:cBhvr>
                                    </p:animEffect>
                                    <p:animScale>
                                      <p:cBhvr>
                                        <p:cTn id="22" dur="770" decel="100000"/>
                                        <p:tgtEl>
                                          <p:spTgt spid="139267">
                                            <p:bg/>
                                          </p:spTgt>
                                        </p:tgtEl>
                                      </p:cBhvr>
                                      <p:from x="10000" y="10000"/>
                                      <p:to x="200000" y="450000"/>
                                    </p:animScale>
                                    <p:animScale>
                                      <p:cBhvr>
                                        <p:cTn id="23" dur="1230" accel="100000" fill="hold">
                                          <p:stCondLst>
                                            <p:cond delay="770"/>
                                          </p:stCondLst>
                                        </p:cTn>
                                        <p:tgtEl>
                                          <p:spTgt spid="139267">
                                            <p:bg/>
                                          </p:spTgt>
                                        </p:tgtEl>
                                      </p:cBhvr>
                                      <p:from x="200000" y="450000"/>
                                      <p:to x="100000" y="100000"/>
                                    </p:animScale>
                                    <p:set>
                                      <p:cBhvr>
                                        <p:cTn id="24" dur="770" fill="hold"/>
                                        <p:tgtEl>
                                          <p:spTgt spid="139267">
                                            <p:bg/>
                                          </p:spTgt>
                                        </p:tgtEl>
                                        <p:attrNameLst>
                                          <p:attrName>ppt_x</p:attrName>
                                        </p:attrNameLst>
                                      </p:cBhvr>
                                      <p:to>
                                        <p:strVal val="(0.5)"/>
                                      </p:to>
                                    </p:set>
                                    <p:anim from="(0.5)" to="(#ppt_x)" calcmode="lin" valueType="num">
                                      <p:cBhvr>
                                        <p:cTn id="25" dur="1230" accel="100000" fill="hold">
                                          <p:stCondLst>
                                            <p:cond delay="770"/>
                                          </p:stCondLst>
                                        </p:cTn>
                                        <p:tgtEl>
                                          <p:spTgt spid="139267">
                                            <p:bg/>
                                          </p:spTgt>
                                        </p:tgtEl>
                                        <p:attrNameLst>
                                          <p:attrName>ppt_x</p:attrName>
                                        </p:attrNameLst>
                                      </p:cBhvr>
                                    </p:anim>
                                    <p:set>
                                      <p:cBhvr>
                                        <p:cTn id="26" dur="770" fill="hold"/>
                                        <p:tgtEl>
                                          <p:spTgt spid="139267">
                                            <p:bg/>
                                          </p:spTgt>
                                        </p:tgtEl>
                                        <p:attrNameLst>
                                          <p:attrName>ppt_y</p:attrName>
                                        </p:attrNameLst>
                                      </p:cBhvr>
                                      <p:to>
                                        <p:strVal val="(#ppt_y+0.4)"/>
                                      </p:to>
                                    </p:set>
                                    <p:anim from="(#ppt_y+0.4)" to="(#ppt_y)" calcmode="lin" valueType="num">
                                      <p:cBhvr>
                                        <p:cTn id="27" dur="1230" accel="100000" fill="hold">
                                          <p:stCondLst>
                                            <p:cond delay="770"/>
                                          </p:stCondLst>
                                        </p:cTn>
                                        <p:tgtEl>
                                          <p:spTgt spid="139267">
                                            <p:bg/>
                                          </p:spTgt>
                                        </p:tgtEl>
                                        <p:attrNameLst>
                                          <p:attrName>ppt_y</p:attrName>
                                        </p:attrNameLst>
                                      </p:cBhvr>
                                    </p:anim>
                                  </p:childTnLst>
                                </p:cTn>
                              </p:par>
                            </p:childTnLst>
                          </p:cTn>
                        </p:par>
                      </p:childTnLst>
                    </p:cTn>
                  </p:par>
                  <p:par>
                    <p:cTn id="28" fill="hold">
                      <p:stCondLst>
                        <p:cond delay="indefinite"/>
                      </p:stCondLst>
                      <p:childTnLst>
                        <p:par>
                          <p:cTn id="29" fill="hold">
                            <p:stCondLst>
                              <p:cond delay="0"/>
                            </p:stCondLst>
                            <p:childTnLst>
                              <p:par>
                                <p:cTn id="30" presetID="51" presetClass="entr" presetSubtype="0" fill="hold" grpId="0" nodeType="clickEffect">
                                  <p:stCondLst>
                                    <p:cond delay="0"/>
                                  </p:stCondLst>
                                  <p:childTnLst>
                                    <p:set>
                                      <p:cBhvr>
                                        <p:cTn id="31" dur="1" fill="hold">
                                          <p:stCondLst>
                                            <p:cond delay="0"/>
                                          </p:stCondLst>
                                        </p:cTn>
                                        <p:tgtEl>
                                          <p:spTgt spid="139267">
                                            <p:txEl>
                                              <p:pRg st="1" end="1"/>
                                            </p:txEl>
                                          </p:spTgt>
                                        </p:tgtEl>
                                        <p:attrNameLst>
                                          <p:attrName>style.visibility</p:attrName>
                                        </p:attrNameLst>
                                      </p:cBhvr>
                                      <p:to>
                                        <p:strVal val="visible"/>
                                      </p:to>
                                    </p:set>
                                    <p:animEffect transition="in" filter="fade">
                                      <p:cBhvr>
                                        <p:cTn id="32" dur="770" decel="100000"/>
                                        <p:tgtEl>
                                          <p:spTgt spid="139267">
                                            <p:txEl>
                                              <p:pRg st="1" end="1"/>
                                            </p:txEl>
                                          </p:spTgt>
                                        </p:tgtEl>
                                      </p:cBhvr>
                                    </p:animEffect>
                                    <p:animScale>
                                      <p:cBhvr>
                                        <p:cTn id="33" dur="770" decel="100000"/>
                                        <p:tgtEl>
                                          <p:spTgt spid="139267">
                                            <p:txEl>
                                              <p:pRg st="1" end="1"/>
                                            </p:txEl>
                                          </p:spTgt>
                                        </p:tgtEl>
                                      </p:cBhvr>
                                      <p:from x="10000" y="10000"/>
                                      <p:to x="200000" y="450000"/>
                                    </p:animScale>
                                    <p:animScale>
                                      <p:cBhvr>
                                        <p:cTn id="34" dur="1230" accel="100000" fill="hold">
                                          <p:stCondLst>
                                            <p:cond delay="770"/>
                                          </p:stCondLst>
                                        </p:cTn>
                                        <p:tgtEl>
                                          <p:spTgt spid="139267">
                                            <p:txEl>
                                              <p:pRg st="1" end="1"/>
                                            </p:txEl>
                                          </p:spTgt>
                                        </p:tgtEl>
                                      </p:cBhvr>
                                      <p:from x="200000" y="450000"/>
                                      <p:to x="100000" y="100000"/>
                                    </p:animScale>
                                    <p:set>
                                      <p:cBhvr>
                                        <p:cTn id="35" dur="770" fill="hold"/>
                                        <p:tgtEl>
                                          <p:spTgt spid="139267">
                                            <p:txEl>
                                              <p:pRg st="1" end="1"/>
                                            </p:txEl>
                                          </p:spTgt>
                                        </p:tgtEl>
                                        <p:attrNameLst>
                                          <p:attrName>ppt_x</p:attrName>
                                        </p:attrNameLst>
                                      </p:cBhvr>
                                      <p:to>
                                        <p:strVal val="(0.5)"/>
                                      </p:to>
                                    </p:set>
                                    <p:anim from="(0.5)" to="(#ppt_x)" calcmode="lin" valueType="num">
                                      <p:cBhvr>
                                        <p:cTn id="36" dur="1230" accel="100000" fill="hold">
                                          <p:stCondLst>
                                            <p:cond delay="770"/>
                                          </p:stCondLst>
                                        </p:cTn>
                                        <p:tgtEl>
                                          <p:spTgt spid="139267">
                                            <p:txEl>
                                              <p:pRg st="1" end="1"/>
                                            </p:txEl>
                                          </p:spTgt>
                                        </p:tgtEl>
                                        <p:attrNameLst>
                                          <p:attrName>ppt_x</p:attrName>
                                        </p:attrNameLst>
                                      </p:cBhvr>
                                    </p:anim>
                                    <p:set>
                                      <p:cBhvr>
                                        <p:cTn id="37" dur="770" fill="hold"/>
                                        <p:tgtEl>
                                          <p:spTgt spid="139267">
                                            <p:txEl>
                                              <p:pRg st="1" end="1"/>
                                            </p:txEl>
                                          </p:spTgt>
                                        </p:tgtEl>
                                        <p:attrNameLst>
                                          <p:attrName>ppt_y</p:attrName>
                                        </p:attrNameLst>
                                      </p:cBhvr>
                                      <p:to>
                                        <p:strVal val="(#ppt_y+0.4)"/>
                                      </p:to>
                                    </p:set>
                                    <p:anim from="(#ppt_y+0.4)" to="(#ppt_y)" calcmode="lin" valueType="num">
                                      <p:cBhvr>
                                        <p:cTn id="38" dur="1230" accel="100000" fill="hold">
                                          <p:stCondLst>
                                            <p:cond delay="770"/>
                                          </p:stCondLst>
                                        </p:cTn>
                                        <p:tgtEl>
                                          <p:spTgt spid="139267">
                                            <p:txEl>
                                              <p:pRg st="1" end="1"/>
                                            </p:txEl>
                                          </p:spTgt>
                                        </p:tgtEl>
                                        <p:attrNameLst>
                                          <p:attrName>ppt_y</p:attrName>
                                        </p:attrNameLst>
                                      </p:cBhvr>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51" presetClass="entr" presetSubtype="0" fill="hold" grpId="0" nodeType="clickEffect">
                                  <p:stCondLst>
                                    <p:cond delay="0"/>
                                  </p:stCondLst>
                                  <p:childTnLst>
                                    <p:set>
                                      <p:cBhvr>
                                        <p:cTn id="42" dur="1" fill="hold">
                                          <p:stCondLst>
                                            <p:cond delay="0"/>
                                          </p:stCondLst>
                                        </p:cTn>
                                        <p:tgtEl>
                                          <p:spTgt spid="139267">
                                            <p:txEl>
                                              <p:pRg st="2" end="2"/>
                                            </p:txEl>
                                          </p:spTgt>
                                        </p:tgtEl>
                                        <p:attrNameLst>
                                          <p:attrName>style.visibility</p:attrName>
                                        </p:attrNameLst>
                                      </p:cBhvr>
                                      <p:to>
                                        <p:strVal val="visible"/>
                                      </p:to>
                                    </p:set>
                                    <p:animEffect transition="in" filter="fade">
                                      <p:cBhvr>
                                        <p:cTn id="43" dur="770" decel="100000"/>
                                        <p:tgtEl>
                                          <p:spTgt spid="139267">
                                            <p:txEl>
                                              <p:pRg st="2" end="2"/>
                                            </p:txEl>
                                          </p:spTgt>
                                        </p:tgtEl>
                                      </p:cBhvr>
                                    </p:animEffect>
                                    <p:animScale>
                                      <p:cBhvr>
                                        <p:cTn id="44" dur="770" decel="100000"/>
                                        <p:tgtEl>
                                          <p:spTgt spid="139267">
                                            <p:txEl>
                                              <p:pRg st="2" end="2"/>
                                            </p:txEl>
                                          </p:spTgt>
                                        </p:tgtEl>
                                      </p:cBhvr>
                                      <p:from x="10000" y="10000"/>
                                      <p:to x="200000" y="450000"/>
                                    </p:animScale>
                                    <p:animScale>
                                      <p:cBhvr>
                                        <p:cTn id="45" dur="1230" accel="100000" fill="hold">
                                          <p:stCondLst>
                                            <p:cond delay="770"/>
                                          </p:stCondLst>
                                        </p:cTn>
                                        <p:tgtEl>
                                          <p:spTgt spid="139267">
                                            <p:txEl>
                                              <p:pRg st="2" end="2"/>
                                            </p:txEl>
                                          </p:spTgt>
                                        </p:tgtEl>
                                      </p:cBhvr>
                                      <p:from x="200000" y="450000"/>
                                      <p:to x="100000" y="100000"/>
                                    </p:animScale>
                                    <p:set>
                                      <p:cBhvr>
                                        <p:cTn id="46" dur="770" fill="hold"/>
                                        <p:tgtEl>
                                          <p:spTgt spid="139267">
                                            <p:txEl>
                                              <p:pRg st="2" end="2"/>
                                            </p:txEl>
                                          </p:spTgt>
                                        </p:tgtEl>
                                        <p:attrNameLst>
                                          <p:attrName>ppt_x</p:attrName>
                                        </p:attrNameLst>
                                      </p:cBhvr>
                                      <p:to>
                                        <p:strVal val="(0.5)"/>
                                      </p:to>
                                    </p:set>
                                    <p:anim from="(0.5)" to="(#ppt_x)" calcmode="lin" valueType="num">
                                      <p:cBhvr>
                                        <p:cTn id="47" dur="1230" accel="100000" fill="hold">
                                          <p:stCondLst>
                                            <p:cond delay="770"/>
                                          </p:stCondLst>
                                        </p:cTn>
                                        <p:tgtEl>
                                          <p:spTgt spid="139267">
                                            <p:txEl>
                                              <p:pRg st="2" end="2"/>
                                            </p:txEl>
                                          </p:spTgt>
                                        </p:tgtEl>
                                        <p:attrNameLst>
                                          <p:attrName>ppt_x</p:attrName>
                                        </p:attrNameLst>
                                      </p:cBhvr>
                                    </p:anim>
                                    <p:set>
                                      <p:cBhvr>
                                        <p:cTn id="48" dur="770" fill="hold"/>
                                        <p:tgtEl>
                                          <p:spTgt spid="139267">
                                            <p:txEl>
                                              <p:pRg st="2" end="2"/>
                                            </p:txEl>
                                          </p:spTgt>
                                        </p:tgtEl>
                                        <p:attrNameLst>
                                          <p:attrName>ppt_y</p:attrName>
                                        </p:attrNameLst>
                                      </p:cBhvr>
                                      <p:to>
                                        <p:strVal val="(#ppt_y+0.4)"/>
                                      </p:to>
                                    </p:set>
                                    <p:anim from="(#ppt_y+0.4)" to="(#ppt_y)" calcmode="lin" valueType="num">
                                      <p:cBhvr>
                                        <p:cTn id="49" dur="1230" accel="100000" fill="hold">
                                          <p:stCondLst>
                                            <p:cond delay="770"/>
                                          </p:stCondLst>
                                        </p:cTn>
                                        <p:tgtEl>
                                          <p:spTgt spid="139267">
                                            <p:txEl>
                                              <p:pRg st="2" end="2"/>
                                            </p:txEl>
                                          </p:spTgt>
                                        </p:tgtEl>
                                        <p:attrNameLst>
                                          <p:attrName>ppt_y</p:attrName>
                                        </p:attrNameLst>
                                      </p:cBhvr>
                                    </p:anim>
                                  </p:childTnLst>
                                </p:cTn>
                              </p:par>
                            </p:childTnLst>
                          </p:cTn>
                        </p:par>
                      </p:childTnLst>
                    </p:cTn>
                  </p:par>
                  <p:par>
                    <p:cTn id="50" fill="hold">
                      <p:stCondLst>
                        <p:cond delay="indefinite"/>
                      </p:stCondLst>
                      <p:childTnLst>
                        <p:par>
                          <p:cTn id="51" fill="hold">
                            <p:stCondLst>
                              <p:cond delay="0"/>
                            </p:stCondLst>
                            <p:childTnLst>
                              <p:par>
                                <p:cTn id="52" presetID="51" presetClass="entr" presetSubtype="0" fill="hold" grpId="0" nodeType="clickEffect">
                                  <p:stCondLst>
                                    <p:cond delay="0"/>
                                  </p:stCondLst>
                                  <p:childTnLst>
                                    <p:set>
                                      <p:cBhvr>
                                        <p:cTn id="53" dur="1" fill="hold">
                                          <p:stCondLst>
                                            <p:cond delay="0"/>
                                          </p:stCondLst>
                                        </p:cTn>
                                        <p:tgtEl>
                                          <p:spTgt spid="139267">
                                            <p:txEl>
                                              <p:pRg st="3" end="3"/>
                                            </p:txEl>
                                          </p:spTgt>
                                        </p:tgtEl>
                                        <p:attrNameLst>
                                          <p:attrName>style.visibility</p:attrName>
                                        </p:attrNameLst>
                                      </p:cBhvr>
                                      <p:to>
                                        <p:strVal val="visible"/>
                                      </p:to>
                                    </p:set>
                                    <p:animEffect transition="in" filter="fade">
                                      <p:cBhvr>
                                        <p:cTn id="54" dur="770" decel="100000"/>
                                        <p:tgtEl>
                                          <p:spTgt spid="139267">
                                            <p:txEl>
                                              <p:pRg st="3" end="3"/>
                                            </p:txEl>
                                          </p:spTgt>
                                        </p:tgtEl>
                                      </p:cBhvr>
                                    </p:animEffect>
                                    <p:animScale>
                                      <p:cBhvr>
                                        <p:cTn id="55" dur="770" decel="100000"/>
                                        <p:tgtEl>
                                          <p:spTgt spid="139267">
                                            <p:txEl>
                                              <p:pRg st="3" end="3"/>
                                            </p:txEl>
                                          </p:spTgt>
                                        </p:tgtEl>
                                      </p:cBhvr>
                                      <p:from x="10000" y="10000"/>
                                      <p:to x="200000" y="450000"/>
                                    </p:animScale>
                                    <p:animScale>
                                      <p:cBhvr>
                                        <p:cTn id="56" dur="1230" accel="100000" fill="hold">
                                          <p:stCondLst>
                                            <p:cond delay="770"/>
                                          </p:stCondLst>
                                        </p:cTn>
                                        <p:tgtEl>
                                          <p:spTgt spid="139267">
                                            <p:txEl>
                                              <p:pRg st="3" end="3"/>
                                            </p:txEl>
                                          </p:spTgt>
                                        </p:tgtEl>
                                      </p:cBhvr>
                                      <p:from x="200000" y="450000"/>
                                      <p:to x="100000" y="100000"/>
                                    </p:animScale>
                                    <p:set>
                                      <p:cBhvr>
                                        <p:cTn id="57" dur="770" fill="hold"/>
                                        <p:tgtEl>
                                          <p:spTgt spid="139267">
                                            <p:txEl>
                                              <p:pRg st="3" end="3"/>
                                            </p:txEl>
                                          </p:spTgt>
                                        </p:tgtEl>
                                        <p:attrNameLst>
                                          <p:attrName>ppt_x</p:attrName>
                                        </p:attrNameLst>
                                      </p:cBhvr>
                                      <p:to>
                                        <p:strVal val="(0.5)"/>
                                      </p:to>
                                    </p:set>
                                    <p:anim from="(0.5)" to="(#ppt_x)" calcmode="lin" valueType="num">
                                      <p:cBhvr>
                                        <p:cTn id="58" dur="1230" accel="100000" fill="hold">
                                          <p:stCondLst>
                                            <p:cond delay="770"/>
                                          </p:stCondLst>
                                        </p:cTn>
                                        <p:tgtEl>
                                          <p:spTgt spid="139267">
                                            <p:txEl>
                                              <p:pRg st="3" end="3"/>
                                            </p:txEl>
                                          </p:spTgt>
                                        </p:tgtEl>
                                        <p:attrNameLst>
                                          <p:attrName>ppt_x</p:attrName>
                                        </p:attrNameLst>
                                      </p:cBhvr>
                                    </p:anim>
                                    <p:set>
                                      <p:cBhvr>
                                        <p:cTn id="59" dur="770" fill="hold"/>
                                        <p:tgtEl>
                                          <p:spTgt spid="139267">
                                            <p:txEl>
                                              <p:pRg st="3" end="3"/>
                                            </p:txEl>
                                          </p:spTgt>
                                        </p:tgtEl>
                                        <p:attrNameLst>
                                          <p:attrName>ppt_y</p:attrName>
                                        </p:attrNameLst>
                                      </p:cBhvr>
                                      <p:to>
                                        <p:strVal val="(#ppt_y+0.4)"/>
                                      </p:to>
                                    </p:set>
                                    <p:anim from="(#ppt_y+0.4)" to="(#ppt_y)" calcmode="lin" valueType="num">
                                      <p:cBhvr>
                                        <p:cTn id="60" dur="1230" accel="100000" fill="hold">
                                          <p:stCondLst>
                                            <p:cond delay="770"/>
                                          </p:stCondLst>
                                        </p:cTn>
                                        <p:tgtEl>
                                          <p:spTgt spid="139267">
                                            <p:txEl>
                                              <p:pRg st="3" end="3"/>
                                            </p:txEl>
                                          </p:spTgt>
                                        </p:tgtEl>
                                        <p:attrNameLst>
                                          <p:attrName>ppt_y</p:attrName>
                                        </p:attrNameLst>
                                      </p:cBhvr>
                                    </p:anim>
                                  </p:childTnLst>
                                </p:cTn>
                              </p:par>
                            </p:childTnLst>
                          </p:cTn>
                        </p:par>
                      </p:childTnLst>
                    </p:cTn>
                  </p:par>
                  <p:par>
                    <p:cTn id="61" fill="hold">
                      <p:stCondLst>
                        <p:cond delay="indefinite"/>
                      </p:stCondLst>
                      <p:childTnLst>
                        <p:par>
                          <p:cTn id="62" fill="hold">
                            <p:stCondLst>
                              <p:cond delay="0"/>
                            </p:stCondLst>
                            <p:childTnLst>
                              <p:par>
                                <p:cTn id="63" presetID="51" presetClass="entr" presetSubtype="0" fill="hold" grpId="0" nodeType="clickEffect">
                                  <p:stCondLst>
                                    <p:cond delay="0"/>
                                  </p:stCondLst>
                                  <p:childTnLst>
                                    <p:set>
                                      <p:cBhvr>
                                        <p:cTn id="64" dur="1" fill="hold">
                                          <p:stCondLst>
                                            <p:cond delay="0"/>
                                          </p:stCondLst>
                                        </p:cTn>
                                        <p:tgtEl>
                                          <p:spTgt spid="139267">
                                            <p:txEl>
                                              <p:pRg st="4" end="4"/>
                                            </p:txEl>
                                          </p:spTgt>
                                        </p:tgtEl>
                                        <p:attrNameLst>
                                          <p:attrName>style.visibility</p:attrName>
                                        </p:attrNameLst>
                                      </p:cBhvr>
                                      <p:to>
                                        <p:strVal val="visible"/>
                                      </p:to>
                                    </p:set>
                                    <p:animEffect transition="in" filter="fade">
                                      <p:cBhvr>
                                        <p:cTn id="65" dur="770" decel="100000"/>
                                        <p:tgtEl>
                                          <p:spTgt spid="139267">
                                            <p:txEl>
                                              <p:pRg st="4" end="4"/>
                                            </p:txEl>
                                          </p:spTgt>
                                        </p:tgtEl>
                                      </p:cBhvr>
                                    </p:animEffect>
                                    <p:animScale>
                                      <p:cBhvr>
                                        <p:cTn id="66" dur="770" decel="100000"/>
                                        <p:tgtEl>
                                          <p:spTgt spid="139267">
                                            <p:txEl>
                                              <p:pRg st="4" end="4"/>
                                            </p:txEl>
                                          </p:spTgt>
                                        </p:tgtEl>
                                      </p:cBhvr>
                                      <p:from x="10000" y="10000"/>
                                      <p:to x="200000" y="450000"/>
                                    </p:animScale>
                                    <p:animScale>
                                      <p:cBhvr>
                                        <p:cTn id="67" dur="1230" accel="100000" fill="hold">
                                          <p:stCondLst>
                                            <p:cond delay="770"/>
                                          </p:stCondLst>
                                        </p:cTn>
                                        <p:tgtEl>
                                          <p:spTgt spid="139267">
                                            <p:txEl>
                                              <p:pRg st="4" end="4"/>
                                            </p:txEl>
                                          </p:spTgt>
                                        </p:tgtEl>
                                      </p:cBhvr>
                                      <p:from x="200000" y="450000"/>
                                      <p:to x="100000" y="100000"/>
                                    </p:animScale>
                                    <p:set>
                                      <p:cBhvr>
                                        <p:cTn id="68" dur="770" fill="hold"/>
                                        <p:tgtEl>
                                          <p:spTgt spid="139267">
                                            <p:txEl>
                                              <p:pRg st="4" end="4"/>
                                            </p:txEl>
                                          </p:spTgt>
                                        </p:tgtEl>
                                        <p:attrNameLst>
                                          <p:attrName>ppt_x</p:attrName>
                                        </p:attrNameLst>
                                      </p:cBhvr>
                                      <p:to>
                                        <p:strVal val="(0.5)"/>
                                      </p:to>
                                    </p:set>
                                    <p:anim from="(0.5)" to="(#ppt_x)" calcmode="lin" valueType="num">
                                      <p:cBhvr>
                                        <p:cTn id="69" dur="1230" accel="100000" fill="hold">
                                          <p:stCondLst>
                                            <p:cond delay="770"/>
                                          </p:stCondLst>
                                        </p:cTn>
                                        <p:tgtEl>
                                          <p:spTgt spid="139267">
                                            <p:txEl>
                                              <p:pRg st="4" end="4"/>
                                            </p:txEl>
                                          </p:spTgt>
                                        </p:tgtEl>
                                        <p:attrNameLst>
                                          <p:attrName>ppt_x</p:attrName>
                                        </p:attrNameLst>
                                      </p:cBhvr>
                                    </p:anim>
                                    <p:set>
                                      <p:cBhvr>
                                        <p:cTn id="70" dur="770" fill="hold"/>
                                        <p:tgtEl>
                                          <p:spTgt spid="139267">
                                            <p:txEl>
                                              <p:pRg st="4" end="4"/>
                                            </p:txEl>
                                          </p:spTgt>
                                        </p:tgtEl>
                                        <p:attrNameLst>
                                          <p:attrName>ppt_y</p:attrName>
                                        </p:attrNameLst>
                                      </p:cBhvr>
                                      <p:to>
                                        <p:strVal val="(#ppt_y+0.4)"/>
                                      </p:to>
                                    </p:set>
                                    <p:anim from="(#ppt_y+0.4)" to="(#ppt_y)" calcmode="lin" valueType="num">
                                      <p:cBhvr>
                                        <p:cTn id="71" dur="1230" accel="100000" fill="hold">
                                          <p:stCondLst>
                                            <p:cond delay="770"/>
                                          </p:stCondLst>
                                        </p:cTn>
                                        <p:tgtEl>
                                          <p:spTgt spid="139267">
                                            <p:txEl>
                                              <p:pRg st="4" end="4"/>
                                            </p:txEl>
                                          </p:spTgt>
                                        </p:tgtEl>
                                        <p:attrNameLst>
                                          <p:attrName>ppt_y</p:attrName>
                                        </p:attrNameLst>
                                      </p:cBhvr>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51" presetClass="entr" presetSubtype="0" fill="hold" grpId="0" nodeType="clickEffect">
                                  <p:stCondLst>
                                    <p:cond delay="0"/>
                                  </p:stCondLst>
                                  <p:childTnLst>
                                    <p:set>
                                      <p:cBhvr>
                                        <p:cTn id="75" dur="1" fill="hold">
                                          <p:stCondLst>
                                            <p:cond delay="0"/>
                                          </p:stCondLst>
                                        </p:cTn>
                                        <p:tgtEl>
                                          <p:spTgt spid="139267">
                                            <p:txEl>
                                              <p:pRg st="6" end="6"/>
                                            </p:txEl>
                                          </p:spTgt>
                                        </p:tgtEl>
                                        <p:attrNameLst>
                                          <p:attrName>style.visibility</p:attrName>
                                        </p:attrNameLst>
                                      </p:cBhvr>
                                      <p:to>
                                        <p:strVal val="visible"/>
                                      </p:to>
                                    </p:set>
                                    <p:animEffect transition="in" filter="fade">
                                      <p:cBhvr>
                                        <p:cTn id="76" dur="770" decel="100000"/>
                                        <p:tgtEl>
                                          <p:spTgt spid="139267">
                                            <p:txEl>
                                              <p:pRg st="6" end="6"/>
                                            </p:txEl>
                                          </p:spTgt>
                                        </p:tgtEl>
                                      </p:cBhvr>
                                    </p:animEffect>
                                    <p:animScale>
                                      <p:cBhvr>
                                        <p:cTn id="77" dur="770" decel="100000"/>
                                        <p:tgtEl>
                                          <p:spTgt spid="139267">
                                            <p:txEl>
                                              <p:pRg st="6" end="6"/>
                                            </p:txEl>
                                          </p:spTgt>
                                        </p:tgtEl>
                                      </p:cBhvr>
                                      <p:from x="10000" y="10000"/>
                                      <p:to x="200000" y="450000"/>
                                    </p:animScale>
                                    <p:animScale>
                                      <p:cBhvr>
                                        <p:cTn id="78" dur="1230" accel="100000" fill="hold">
                                          <p:stCondLst>
                                            <p:cond delay="770"/>
                                          </p:stCondLst>
                                        </p:cTn>
                                        <p:tgtEl>
                                          <p:spTgt spid="139267">
                                            <p:txEl>
                                              <p:pRg st="6" end="6"/>
                                            </p:txEl>
                                          </p:spTgt>
                                        </p:tgtEl>
                                      </p:cBhvr>
                                      <p:from x="200000" y="450000"/>
                                      <p:to x="100000" y="100000"/>
                                    </p:animScale>
                                    <p:set>
                                      <p:cBhvr>
                                        <p:cTn id="79" dur="770" fill="hold"/>
                                        <p:tgtEl>
                                          <p:spTgt spid="139267">
                                            <p:txEl>
                                              <p:pRg st="6" end="6"/>
                                            </p:txEl>
                                          </p:spTgt>
                                        </p:tgtEl>
                                        <p:attrNameLst>
                                          <p:attrName>ppt_x</p:attrName>
                                        </p:attrNameLst>
                                      </p:cBhvr>
                                      <p:to>
                                        <p:strVal val="(0.5)"/>
                                      </p:to>
                                    </p:set>
                                    <p:anim from="(0.5)" to="(#ppt_x)" calcmode="lin" valueType="num">
                                      <p:cBhvr>
                                        <p:cTn id="80" dur="1230" accel="100000" fill="hold">
                                          <p:stCondLst>
                                            <p:cond delay="770"/>
                                          </p:stCondLst>
                                        </p:cTn>
                                        <p:tgtEl>
                                          <p:spTgt spid="139267">
                                            <p:txEl>
                                              <p:pRg st="6" end="6"/>
                                            </p:txEl>
                                          </p:spTgt>
                                        </p:tgtEl>
                                        <p:attrNameLst>
                                          <p:attrName>ppt_x</p:attrName>
                                        </p:attrNameLst>
                                      </p:cBhvr>
                                    </p:anim>
                                    <p:set>
                                      <p:cBhvr>
                                        <p:cTn id="81" dur="770" fill="hold"/>
                                        <p:tgtEl>
                                          <p:spTgt spid="139267">
                                            <p:txEl>
                                              <p:pRg st="6" end="6"/>
                                            </p:txEl>
                                          </p:spTgt>
                                        </p:tgtEl>
                                        <p:attrNameLst>
                                          <p:attrName>ppt_y</p:attrName>
                                        </p:attrNameLst>
                                      </p:cBhvr>
                                      <p:to>
                                        <p:strVal val="(#ppt_y+0.4)"/>
                                      </p:to>
                                    </p:set>
                                    <p:anim from="(#ppt_y+0.4)" to="(#ppt_y)" calcmode="lin" valueType="num">
                                      <p:cBhvr>
                                        <p:cTn id="82" dur="1230" accel="100000" fill="hold">
                                          <p:stCondLst>
                                            <p:cond delay="770"/>
                                          </p:stCondLst>
                                        </p:cTn>
                                        <p:tgtEl>
                                          <p:spTgt spid="139267">
                                            <p:txEl>
                                              <p:pRg st="6" end="6"/>
                                            </p:txEl>
                                          </p:spTgt>
                                        </p:tgtEl>
                                        <p:attrNameLst>
                                          <p:attrName>ppt_y</p:attrName>
                                        </p:attrNameLst>
                                      </p:cBhvr>
                                    </p:anim>
                                  </p:childTnLst>
                                </p:cTn>
                              </p:par>
                            </p:childTnLst>
                          </p:cTn>
                        </p:par>
                      </p:childTnLst>
                    </p:cTn>
                  </p:par>
                  <p:par>
                    <p:cTn id="83" fill="hold">
                      <p:stCondLst>
                        <p:cond delay="indefinite"/>
                      </p:stCondLst>
                      <p:childTnLst>
                        <p:par>
                          <p:cTn id="84" fill="hold">
                            <p:stCondLst>
                              <p:cond delay="0"/>
                            </p:stCondLst>
                            <p:childTnLst>
                              <p:par>
                                <p:cTn id="85" presetID="51" presetClass="entr" presetSubtype="0" fill="hold" grpId="0" nodeType="clickEffect">
                                  <p:stCondLst>
                                    <p:cond delay="0"/>
                                  </p:stCondLst>
                                  <p:childTnLst>
                                    <p:set>
                                      <p:cBhvr>
                                        <p:cTn id="86" dur="1" fill="hold">
                                          <p:stCondLst>
                                            <p:cond delay="0"/>
                                          </p:stCondLst>
                                        </p:cTn>
                                        <p:tgtEl>
                                          <p:spTgt spid="139267">
                                            <p:txEl>
                                              <p:pRg st="7" end="7"/>
                                            </p:txEl>
                                          </p:spTgt>
                                        </p:tgtEl>
                                        <p:attrNameLst>
                                          <p:attrName>style.visibility</p:attrName>
                                        </p:attrNameLst>
                                      </p:cBhvr>
                                      <p:to>
                                        <p:strVal val="visible"/>
                                      </p:to>
                                    </p:set>
                                    <p:animEffect transition="in" filter="fade">
                                      <p:cBhvr>
                                        <p:cTn id="87" dur="770" decel="100000"/>
                                        <p:tgtEl>
                                          <p:spTgt spid="139267">
                                            <p:txEl>
                                              <p:pRg st="7" end="7"/>
                                            </p:txEl>
                                          </p:spTgt>
                                        </p:tgtEl>
                                      </p:cBhvr>
                                    </p:animEffect>
                                    <p:animScale>
                                      <p:cBhvr>
                                        <p:cTn id="88" dur="770" decel="100000"/>
                                        <p:tgtEl>
                                          <p:spTgt spid="139267">
                                            <p:txEl>
                                              <p:pRg st="7" end="7"/>
                                            </p:txEl>
                                          </p:spTgt>
                                        </p:tgtEl>
                                      </p:cBhvr>
                                      <p:from x="10000" y="10000"/>
                                      <p:to x="200000" y="450000"/>
                                    </p:animScale>
                                    <p:animScale>
                                      <p:cBhvr>
                                        <p:cTn id="89" dur="1230" accel="100000" fill="hold">
                                          <p:stCondLst>
                                            <p:cond delay="770"/>
                                          </p:stCondLst>
                                        </p:cTn>
                                        <p:tgtEl>
                                          <p:spTgt spid="139267">
                                            <p:txEl>
                                              <p:pRg st="7" end="7"/>
                                            </p:txEl>
                                          </p:spTgt>
                                        </p:tgtEl>
                                      </p:cBhvr>
                                      <p:from x="200000" y="450000"/>
                                      <p:to x="100000" y="100000"/>
                                    </p:animScale>
                                    <p:set>
                                      <p:cBhvr>
                                        <p:cTn id="90" dur="770" fill="hold"/>
                                        <p:tgtEl>
                                          <p:spTgt spid="139267">
                                            <p:txEl>
                                              <p:pRg st="7" end="7"/>
                                            </p:txEl>
                                          </p:spTgt>
                                        </p:tgtEl>
                                        <p:attrNameLst>
                                          <p:attrName>ppt_x</p:attrName>
                                        </p:attrNameLst>
                                      </p:cBhvr>
                                      <p:to>
                                        <p:strVal val="(0.5)"/>
                                      </p:to>
                                    </p:set>
                                    <p:anim from="(0.5)" to="(#ppt_x)" calcmode="lin" valueType="num">
                                      <p:cBhvr>
                                        <p:cTn id="91" dur="1230" accel="100000" fill="hold">
                                          <p:stCondLst>
                                            <p:cond delay="770"/>
                                          </p:stCondLst>
                                        </p:cTn>
                                        <p:tgtEl>
                                          <p:spTgt spid="139267">
                                            <p:txEl>
                                              <p:pRg st="7" end="7"/>
                                            </p:txEl>
                                          </p:spTgt>
                                        </p:tgtEl>
                                        <p:attrNameLst>
                                          <p:attrName>ppt_x</p:attrName>
                                        </p:attrNameLst>
                                      </p:cBhvr>
                                    </p:anim>
                                    <p:set>
                                      <p:cBhvr>
                                        <p:cTn id="92" dur="770" fill="hold"/>
                                        <p:tgtEl>
                                          <p:spTgt spid="139267">
                                            <p:txEl>
                                              <p:pRg st="7" end="7"/>
                                            </p:txEl>
                                          </p:spTgt>
                                        </p:tgtEl>
                                        <p:attrNameLst>
                                          <p:attrName>ppt_y</p:attrName>
                                        </p:attrNameLst>
                                      </p:cBhvr>
                                      <p:to>
                                        <p:strVal val="(#ppt_y+0.4)"/>
                                      </p:to>
                                    </p:set>
                                    <p:anim from="(#ppt_y+0.4)" to="(#ppt_y)" calcmode="lin" valueType="num">
                                      <p:cBhvr>
                                        <p:cTn id="93" dur="1230" accel="100000" fill="hold">
                                          <p:stCondLst>
                                            <p:cond delay="770"/>
                                          </p:stCondLst>
                                        </p:cTn>
                                        <p:tgtEl>
                                          <p:spTgt spid="139267">
                                            <p:txEl>
                                              <p:pRg st="7" end="7"/>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6" grpId="0" animBg="1"/>
      <p:bldP spid="139267" grpId="0" build="p"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609600" y="0"/>
            <a:ext cx="7848600" cy="1589088"/>
          </a:xfrm>
          <a:solidFill>
            <a:srgbClr val="CCFFFF"/>
          </a:solidFill>
        </p:spPr>
        <p:txBody>
          <a:bodyPr/>
          <a:lstStyle/>
          <a:p>
            <a:endParaRPr lang="en-US"/>
          </a:p>
        </p:txBody>
      </p:sp>
      <p:sp>
        <p:nvSpPr>
          <p:cNvPr id="141315" name="Rectangle 3"/>
          <p:cNvSpPr>
            <a:spLocks noGrp="1" noChangeArrowheads="1"/>
          </p:cNvSpPr>
          <p:nvPr>
            <p:ph type="body" sz="half" idx="1"/>
          </p:nvPr>
        </p:nvSpPr>
        <p:spPr>
          <a:xfrm>
            <a:off x="152400" y="2133600"/>
            <a:ext cx="4191001" cy="4724400"/>
          </a:xfrm>
          <a:solidFill>
            <a:srgbClr val="9DFF79"/>
          </a:solidFill>
        </p:spPr>
        <p:txBody>
          <a:bodyPr/>
          <a:lstStyle/>
          <a:p>
            <a:pPr marL="0" indent="0">
              <a:lnSpc>
                <a:spcPct val="90000"/>
              </a:lnSpc>
              <a:buNone/>
            </a:pPr>
            <a:r>
              <a:rPr lang="en-US" sz="2800" dirty="0" smtClean="0"/>
              <a:t>     HOW?  ¿CÓMO?</a:t>
            </a:r>
            <a:endParaRPr lang="en-US" sz="2800" dirty="0"/>
          </a:p>
          <a:p>
            <a:pPr marL="0" indent="0">
              <a:lnSpc>
                <a:spcPct val="90000"/>
              </a:lnSpc>
              <a:buNone/>
            </a:pPr>
            <a:r>
              <a:rPr lang="en-US" sz="2800" dirty="0" smtClean="0"/>
              <a:t>Change </a:t>
            </a:r>
            <a:r>
              <a:rPr lang="en-US" sz="2800" dirty="0"/>
              <a:t>the </a:t>
            </a:r>
            <a:r>
              <a:rPr lang="en-US" sz="2800" dirty="0" smtClean="0"/>
              <a:t>environment.</a:t>
            </a:r>
          </a:p>
          <a:p>
            <a:pPr marL="0" indent="0">
              <a:lnSpc>
                <a:spcPct val="90000"/>
              </a:lnSpc>
              <a:buNone/>
            </a:pPr>
            <a:endParaRPr lang="en-US" sz="2800" dirty="0"/>
          </a:p>
          <a:p>
            <a:pPr>
              <a:lnSpc>
                <a:spcPct val="90000"/>
              </a:lnSpc>
            </a:pPr>
            <a:r>
              <a:rPr lang="en-US" sz="2800" dirty="0"/>
              <a:t>Vary the tension</a:t>
            </a:r>
          </a:p>
          <a:p>
            <a:pPr>
              <a:lnSpc>
                <a:spcPct val="90000"/>
              </a:lnSpc>
            </a:pPr>
            <a:r>
              <a:rPr lang="en-US" sz="2800" dirty="0"/>
              <a:t>Vary the interactions</a:t>
            </a:r>
          </a:p>
          <a:p>
            <a:pPr>
              <a:lnSpc>
                <a:spcPct val="90000"/>
              </a:lnSpc>
            </a:pPr>
            <a:r>
              <a:rPr lang="en-US" sz="2800" dirty="0"/>
              <a:t>Vary activities</a:t>
            </a:r>
          </a:p>
          <a:p>
            <a:pPr>
              <a:lnSpc>
                <a:spcPct val="90000"/>
              </a:lnSpc>
            </a:pPr>
            <a:r>
              <a:rPr lang="en-US" sz="2800" dirty="0"/>
              <a:t>88% learn visually</a:t>
            </a:r>
          </a:p>
          <a:p>
            <a:pPr>
              <a:lnSpc>
                <a:spcPct val="90000"/>
              </a:lnSpc>
            </a:pPr>
            <a:r>
              <a:rPr lang="en-US" sz="2800" dirty="0"/>
              <a:t>10% by hearing</a:t>
            </a:r>
          </a:p>
          <a:p>
            <a:pPr>
              <a:lnSpc>
                <a:spcPct val="90000"/>
              </a:lnSpc>
            </a:pPr>
            <a:r>
              <a:rPr lang="en-US" sz="2800" dirty="0"/>
              <a:t>  2% by touching,      </a:t>
            </a:r>
          </a:p>
          <a:p>
            <a:pPr>
              <a:lnSpc>
                <a:spcPct val="90000"/>
              </a:lnSpc>
              <a:buFontTx/>
              <a:buNone/>
            </a:pPr>
            <a:r>
              <a:rPr lang="en-US" sz="2800" dirty="0"/>
              <a:t>     doing, writing</a:t>
            </a:r>
          </a:p>
          <a:p>
            <a:pPr>
              <a:lnSpc>
                <a:spcPct val="90000"/>
              </a:lnSpc>
            </a:pPr>
            <a:endParaRPr lang="en-US" sz="2800" dirty="0">
              <a:solidFill>
                <a:schemeClr val="bg2"/>
              </a:solidFill>
            </a:endParaRPr>
          </a:p>
          <a:p>
            <a:pPr>
              <a:lnSpc>
                <a:spcPct val="90000"/>
              </a:lnSpc>
            </a:pPr>
            <a:endParaRPr lang="en-US" sz="2800" dirty="0"/>
          </a:p>
        </p:txBody>
      </p:sp>
      <p:graphicFrame>
        <p:nvGraphicFramePr>
          <p:cNvPr id="141316" name="Object 4"/>
          <p:cNvGraphicFramePr>
            <a:graphicFrameLocks noGrp="1" noChangeAspect="1"/>
          </p:cNvGraphicFramePr>
          <p:nvPr>
            <p:ph sz="half" idx="2"/>
            <p:extLst>
              <p:ext uri="{D42A27DB-BD31-4B8C-83A1-F6EECF244321}">
                <p14:modId xmlns:p14="http://schemas.microsoft.com/office/powerpoint/2010/main" val="3679925504"/>
              </p:ext>
            </p:extLst>
          </p:nvPr>
        </p:nvGraphicFramePr>
        <p:xfrm>
          <a:off x="5105400" y="2330450"/>
          <a:ext cx="3352800" cy="3765550"/>
        </p:xfrm>
        <a:graphic>
          <a:graphicData uri="http://schemas.openxmlformats.org/presentationml/2006/ole">
            <mc:AlternateContent xmlns:mc="http://schemas.openxmlformats.org/markup-compatibility/2006">
              <mc:Choice xmlns:v="urn:schemas-microsoft-com:vml" Requires="v">
                <p:oleObj spid="_x0000_s409771" name="Chart" r:id="rId4" imgW="4038600" imgH="2641600" progId="MSGraph.Chart.8">
                  <p:embed followColorScheme="full"/>
                </p:oleObj>
              </mc:Choice>
              <mc:Fallback>
                <p:oleObj name="Chart" r:id="rId4" imgW="4038600" imgH="2641600" progId="MSGraph.Chart.8">
                  <p:embed followColorScheme="full"/>
                  <p:pic>
                    <p:nvPicPr>
                      <p:cNvPr id="0" name=""/>
                      <p:cNvPicPr>
                        <a:picLocks noChangeAspect="1" noChangeArrowheads="1"/>
                      </p:cNvPicPr>
                      <p:nvPr/>
                    </p:nvPicPr>
                    <p:blipFill>
                      <a:blip r:embed="rId5"/>
                      <a:srcRect/>
                      <a:stretch>
                        <a:fillRect/>
                      </a:stretch>
                    </p:blipFill>
                    <p:spPr bwMode="auto">
                      <a:xfrm>
                        <a:off x="5105400" y="2330450"/>
                        <a:ext cx="3352800" cy="3765550"/>
                      </a:xfrm>
                      <a:prstGeom prst="rect">
                        <a:avLst/>
                      </a:prstGeom>
                      <a:solidFill>
                        <a:srgbClr val="CCFFFF"/>
                      </a:solidFill>
                    </p:spPr>
                  </p:pic>
                </p:oleObj>
              </mc:Fallback>
            </mc:AlternateContent>
          </a:graphicData>
        </a:graphic>
      </p:graphicFrame>
      <p:grpSp>
        <p:nvGrpSpPr>
          <p:cNvPr id="141317" name="Group 5"/>
          <p:cNvGrpSpPr>
            <a:grpSpLocks noGrp="1" noChangeAspect="1"/>
          </p:cNvGrpSpPr>
          <p:nvPr/>
        </p:nvGrpSpPr>
        <p:grpSpPr bwMode="auto">
          <a:xfrm>
            <a:off x="4648200" y="2056916"/>
            <a:ext cx="4038600" cy="4801084"/>
            <a:chOff x="2928" y="1052"/>
            <a:chExt cx="2544" cy="1420"/>
          </a:xfrm>
        </p:grpSpPr>
        <p:sp>
          <p:nvSpPr>
            <p:cNvPr id="141318" name="AutoShape 6"/>
            <p:cNvSpPr>
              <a:spLocks noChangeAspect="1" noChangeArrowheads="1" noTextEdit="1"/>
            </p:cNvSpPr>
            <p:nvPr/>
          </p:nvSpPr>
          <p:spPr bwMode="auto">
            <a:xfrm>
              <a:off x="2928" y="1052"/>
              <a:ext cx="2544" cy="142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1319" name="_s4133"/>
            <p:cNvSpPr>
              <a:spLocks noChangeShapeType="1"/>
            </p:cNvSpPr>
            <p:nvPr/>
          </p:nvSpPr>
          <p:spPr bwMode="auto">
            <a:xfrm flipH="1">
              <a:off x="3922" y="1775"/>
              <a:ext cx="141" cy="8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41320" name="_s4134"/>
            <p:cNvSpPr>
              <a:spLocks noChangeArrowheads="1"/>
            </p:cNvSpPr>
            <p:nvPr/>
          </p:nvSpPr>
          <p:spPr bwMode="auto">
            <a:xfrm>
              <a:off x="3442" y="1776"/>
              <a:ext cx="503" cy="516"/>
            </a:xfrm>
            <a:prstGeom prst="ellipse">
              <a:avLst/>
            </a:prstGeom>
            <a:solidFill>
              <a:srgbClr val="BFA1FF"/>
            </a:solidFill>
            <a:ln w="9525">
              <a:solidFill>
                <a:schemeClr val="tx1"/>
              </a:solidFill>
              <a:round/>
              <a:headEnd/>
              <a:tailEnd/>
            </a:ln>
          </p:spPr>
          <p:txBody>
            <a:bodyPr wrap="none" anchor="ctr"/>
            <a:lstStyle/>
            <a:p>
              <a:pPr algn="ctr" eaLnBrk="1" hangingPunct="1"/>
              <a:r>
                <a:rPr lang="en-US" dirty="0"/>
                <a:t>Groups</a:t>
              </a:r>
              <a:endParaRPr lang="en-US" dirty="0">
                <a:solidFill>
                  <a:schemeClr val="accent2"/>
                </a:solidFill>
              </a:endParaRPr>
            </a:p>
          </p:txBody>
        </p:sp>
        <p:sp>
          <p:nvSpPr>
            <p:cNvPr id="141321" name="_s4135"/>
            <p:cNvSpPr>
              <a:spLocks noChangeShapeType="1"/>
            </p:cNvSpPr>
            <p:nvPr/>
          </p:nvSpPr>
          <p:spPr bwMode="auto">
            <a:xfrm>
              <a:off x="4337" y="1775"/>
              <a:ext cx="140" cy="8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41322" name="_s4136"/>
            <p:cNvSpPr>
              <a:spLocks noChangeArrowheads="1"/>
            </p:cNvSpPr>
            <p:nvPr/>
          </p:nvSpPr>
          <p:spPr bwMode="auto">
            <a:xfrm>
              <a:off x="4456" y="1776"/>
              <a:ext cx="584" cy="583"/>
            </a:xfrm>
            <a:prstGeom prst="ellipse">
              <a:avLst/>
            </a:prstGeom>
            <a:solidFill>
              <a:srgbClr val="B0FFA4"/>
            </a:solidFill>
            <a:ln w="9525">
              <a:solidFill>
                <a:schemeClr val="tx1"/>
              </a:solidFill>
              <a:round/>
              <a:headEnd/>
              <a:tailEnd/>
            </a:ln>
          </p:spPr>
          <p:txBody>
            <a:bodyPr wrap="none" anchor="ctr"/>
            <a:lstStyle/>
            <a:p>
              <a:pPr algn="ctr" eaLnBrk="1" hangingPunct="1"/>
              <a:r>
                <a:rPr lang="en-US" dirty="0"/>
                <a:t>Students</a:t>
              </a:r>
            </a:p>
          </p:txBody>
        </p:sp>
        <p:sp>
          <p:nvSpPr>
            <p:cNvPr id="141323" name="_s4137"/>
            <p:cNvSpPr>
              <a:spLocks noChangeShapeType="1"/>
            </p:cNvSpPr>
            <p:nvPr/>
          </p:nvSpPr>
          <p:spPr bwMode="auto">
            <a:xfrm flipV="1">
              <a:off x="4200" y="1375"/>
              <a:ext cx="0" cy="1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41324" name="_s4138"/>
            <p:cNvSpPr>
              <a:spLocks noChangeArrowheads="1"/>
            </p:cNvSpPr>
            <p:nvPr/>
          </p:nvSpPr>
          <p:spPr bwMode="auto">
            <a:xfrm>
              <a:off x="3840" y="1057"/>
              <a:ext cx="637" cy="319"/>
            </a:xfrm>
            <a:prstGeom prst="ellipse">
              <a:avLst/>
            </a:prstGeom>
            <a:solidFill>
              <a:srgbClr val="FF9ECF"/>
            </a:solidFill>
            <a:ln w="9525">
              <a:solidFill>
                <a:schemeClr val="tx1"/>
              </a:solidFill>
              <a:round/>
              <a:headEnd/>
              <a:tailEnd/>
            </a:ln>
          </p:spPr>
          <p:txBody>
            <a:bodyPr wrap="none" anchor="ctr"/>
            <a:lstStyle/>
            <a:p>
              <a:pPr algn="ctr" eaLnBrk="1" hangingPunct="1"/>
              <a:r>
                <a:rPr lang="en-US" dirty="0"/>
                <a:t>Teacher</a:t>
              </a:r>
            </a:p>
          </p:txBody>
        </p:sp>
        <p:sp>
          <p:nvSpPr>
            <p:cNvPr id="141325" name="_s4139"/>
            <p:cNvSpPr>
              <a:spLocks noChangeArrowheads="1"/>
            </p:cNvSpPr>
            <p:nvPr/>
          </p:nvSpPr>
          <p:spPr bwMode="auto">
            <a:xfrm>
              <a:off x="3626" y="1537"/>
              <a:ext cx="1149" cy="319"/>
            </a:xfrm>
            <a:prstGeom prst="ellipse">
              <a:avLst/>
            </a:prstGeom>
            <a:solidFill>
              <a:srgbClr val="ADC9FF"/>
            </a:solidFill>
            <a:ln w="9525">
              <a:solidFill>
                <a:schemeClr val="tx1"/>
              </a:solidFill>
              <a:round/>
              <a:headEnd/>
              <a:tailEnd/>
            </a:ln>
          </p:spPr>
          <p:txBody>
            <a:bodyPr wrap="none" anchor="ctr"/>
            <a:lstStyle/>
            <a:p>
              <a:pPr algn="ctr" eaLnBrk="1" hangingPunct="1"/>
              <a:r>
                <a:rPr lang="en-US" dirty="0"/>
                <a:t>Students</a:t>
              </a:r>
              <a:endParaRPr lang="en-US" dirty="0">
                <a:solidFill>
                  <a:schemeClr val="accent2"/>
                </a:solidFill>
              </a:endParaRPr>
            </a:p>
          </p:txBody>
        </p:sp>
      </p:grpSp>
      <p:sp>
        <p:nvSpPr>
          <p:cNvPr id="141326" name="WordArt 14"/>
          <p:cNvSpPr>
            <a:spLocks noChangeArrowheads="1" noChangeShapeType="1" noTextEdit="1"/>
          </p:cNvSpPr>
          <p:nvPr/>
        </p:nvSpPr>
        <p:spPr bwMode="auto">
          <a:xfrm>
            <a:off x="1219200" y="304800"/>
            <a:ext cx="6324600" cy="1219200"/>
          </a:xfrm>
          <a:prstGeom prst="rect">
            <a:avLst/>
          </a:prstGeom>
          <a:solidFill>
            <a:schemeClr val="accent1">
              <a:lumMod val="75000"/>
            </a:schemeClr>
          </a:solidFill>
        </p:spPr>
        <p:txBody>
          <a:bodyPr wrap="none" fromWordArt="1">
            <a:prstTxWarp prst="textPlain">
              <a:avLst>
                <a:gd name="adj" fmla="val 50000"/>
              </a:avLst>
            </a:prstTxWarp>
          </a:bodyPr>
          <a:lstStyle/>
          <a:p>
            <a:pPr algn="ctr"/>
            <a:r>
              <a:rPr lang="en-US" sz="36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80000"/>
                    </a:srgbClr>
                  </a:outerShdw>
                </a:effectLst>
                <a:latin typeface="Arial Black"/>
                <a:ea typeface="Arial Black"/>
                <a:cs typeface="Arial Black"/>
              </a:rPr>
              <a:t>MOTIVATION</a:t>
            </a:r>
          </a:p>
        </p:txBody>
      </p:sp>
      <p:pic>
        <p:nvPicPr>
          <p:cNvPr id="15" name="Picture 14"/>
          <p:cNvPicPr/>
          <p:nvPr/>
        </p:nvPicPr>
        <p:blipFill>
          <a:blip r:embed="rId6">
            <a:extLst>
              <a:ext uri="{28A0092B-C50C-407E-A947-70E740481C1C}">
                <a14:useLocalDpi xmlns:a14="http://schemas.microsoft.com/office/drawing/2010/main" val="0"/>
              </a:ext>
            </a:extLst>
          </a:blip>
          <a:srcRect/>
          <a:stretch>
            <a:fillRect/>
          </a:stretch>
        </p:blipFill>
        <p:spPr bwMode="auto">
          <a:xfrm>
            <a:off x="7876540" y="5860959"/>
            <a:ext cx="1267460" cy="1011555"/>
          </a:xfrm>
          <a:prstGeom prst="rect">
            <a:avLst/>
          </a:prstGeom>
          <a:noFill/>
          <a:ln>
            <a:noFill/>
          </a:ln>
          <a:extLst/>
        </p:spPr>
      </p:pic>
    </p:spTree>
    <p:extLst>
      <p:ext uri="{BB962C8B-B14F-4D97-AF65-F5344CB8AC3E}">
        <p14:creationId xmlns:p14="http://schemas.microsoft.com/office/powerpoint/2010/main" val="30080116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326"/>
                                        </p:tgtEl>
                                        <p:attrNameLst>
                                          <p:attrName>style.visibility</p:attrName>
                                        </p:attrNameLst>
                                      </p:cBhvr>
                                      <p:to>
                                        <p:strVal val="visible"/>
                                      </p:to>
                                    </p:set>
                                    <p:anim calcmode="lin" valueType="num">
                                      <p:cBhvr additive="base">
                                        <p:cTn id="7" dur="500" fill="hold"/>
                                        <p:tgtEl>
                                          <p:spTgt spid="141326"/>
                                        </p:tgtEl>
                                        <p:attrNameLst>
                                          <p:attrName>ppt_x</p:attrName>
                                        </p:attrNameLst>
                                      </p:cBhvr>
                                      <p:tavLst>
                                        <p:tav tm="0">
                                          <p:val>
                                            <p:strVal val="#ppt_x"/>
                                          </p:val>
                                        </p:tav>
                                        <p:tav tm="100000">
                                          <p:val>
                                            <p:strVal val="#ppt_x"/>
                                          </p:val>
                                        </p:tav>
                                      </p:tavLst>
                                    </p:anim>
                                    <p:anim calcmode="lin" valueType="num">
                                      <p:cBhvr additive="base">
                                        <p:cTn id="8" dur="500" fill="hold"/>
                                        <p:tgtEl>
                                          <p:spTgt spid="14132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4" presetClass="entr" presetSubtype="0" accel="100000" fill="hold" grpId="0" nodeType="clickEffect">
                                  <p:stCondLst>
                                    <p:cond delay="0"/>
                                  </p:stCondLst>
                                  <p:childTnLst>
                                    <p:set>
                                      <p:cBhvr>
                                        <p:cTn id="12" dur="1" fill="hold">
                                          <p:stCondLst>
                                            <p:cond delay="0"/>
                                          </p:stCondLst>
                                        </p:cTn>
                                        <p:tgtEl>
                                          <p:spTgt spid="141315">
                                            <p:bg/>
                                          </p:spTgt>
                                        </p:tgtEl>
                                        <p:attrNameLst>
                                          <p:attrName>style.visibility</p:attrName>
                                        </p:attrNameLst>
                                      </p:cBhvr>
                                      <p:to>
                                        <p:strVal val="visible"/>
                                      </p:to>
                                    </p:set>
                                    <p:anim calcmode="lin" valueType="num">
                                      <p:cBhvr>
                                        <p:cTn id="13" dur="500" fill="hold"/>
                                        <p:tgtEl>
                                          <p:spTgt spid="141315">
                                            <p:bg/>
                                          </p:spTgt>
                                        </p:tgtEl>
                                        <p:attrNameLst>
                                          <p:attrName>ppt_w</p:attrName>
                                        </p:attrNameLst>
                                      </p:cBhvr>
                                      <p:tavLst>
                                        <p:tav tm="0">
                                          <p:val>
                                            <p:strVal val="#ppt_w*0.05"/>
                                          </p:val>
                                        </p:tav>
                                        <p:tav tm="100000">
                                          <p:val>
                                            <p:strVal val="#ppt_w"/>
                                          </p:val>
                                        </p:tav>
                                      </p:tavLst>
                                    </p:anim>
                                    <p:anim calcmode="lin" valueType="num">
                                      <p:cBhvr>
                                        <p:cTn id="14" dur="500" fill="hold"/>
                                        <p:tgtEl>
                                          <p:spTgt spid="141315">
                                            <p:bg/>
                                          </p:spTgt>
                                        </p:tgtEl>
                                        <p:attrNameLst>
                                          <p:attrName>ppt_h</p:attrName>
                                        </p:attrNameLst>
                                      </p:cBhvr>
                                      <p:tavLst>
                                        <p:tav tm="0">
                                          <p:val>
                                            <p:strVal val="#ppt_h"/>
                                          </p:val>
                                        </p:tav>
                                        <p:tav tm="100000">
                                          <p:val>
                                            <p:strVal val="#ppt_h"/>
                                          </p:val>
                                        </p:tav>
                                      </p:tavLst>
                                    </p:anim>
                                    <p:anim calcmode="lin" valueType="num">
                                      <p:cBhvr>
                                        <p:cTn id="15" dur="500" fill="hold"/>
                                        <p:tgtEl>
                                          <p:spTgt spid="141315">
                                            <p:bg/>
                                          </p:spTgt>
                                        </p:tgtEl>
                                        <p:attrNameLst>
                                          <p:attrName>ppt_x</p:attrName>
                                        </p:attrNameLst>
                                      </p:cBhvr>
                                      <p:tavLst>
                                        <p:tav tm="0">
                                          <p:val>
                                            <p:strVal val="#ppt_x-.2"/>
                                          </p:val>
                                        </p:tav>
                                        <p:tav tm="100000">
                                          <p:val>
                                            <p:strVal val="#ppt_x"/>
                                          </p:val>
                                        </p:tav>
                                      </p:tavLst>
                                    </p:anim>
                                    <p:anim calcmode="lin" valueType="num">
                                      <p:cBhvr>
                                        <p:cTn id="16" dur="500" fill="hold"/>
                                        <p:tgtEl>
                                          <p:spTgt spid="141315">
                                            <p:bg/>
                                          </p:spTgt>
                                        </p:tgtEl>
                                        <p:attrNameLst>
                                          <p:attrName>ppt_y</p:attrName>
                                        </p:attrNameLst>
                                      </p:cBhvr>
                                      <p:tavLst>
                                        <p:tav tm="0">
                                          <p:val>
                                            <p:strVal val="#ppt_y"/>
                                          </p:val>
                                        </p:tav>
                                        <p:tav tm="100000">
                                          <p:val>
                                            <p:strVal val="#ppt_y"/>
                                          </p:val>
                                        </p:tav>
                                      </p:tavLst>
                                    </p:anim>
                                    <p:animEffect transition="in" filter="fade">
                                      <p:cBhvr>
                                        <p:cTn id="17" dur="500"/>
                                        <p:tgtEl>
                                          <p:spTgt spid="141315">
                                            <p:bg/>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4" presetClass="entr" presetSubtype="0" accel="100000" fill="hold" grpId="0" nodeType="clickEffect">
                                  <p:stCondLst>
                                    <p:cond delay="0"/>
                                  </p:stCondLst>
                                  <p:childTnLst>
                                    <p:set>
                                      <p:cBhvr>
                                        <p:cTn id="21" dur="1" fill="hold">
                                          <p:stCondLst>
                                            <p:cond delay="0"/>
                                          </p:stCondLst>
                                        </p:cTn>
                                        <p:tgtEl>
                                          <p:spTgt spid="141315">
                                            <p:txEl>
                                              <p:pRg st="0" end="0"/>
                                            </p:txEl>
                                          </p:spTgt>
                                        </p:tgtEl>
                                        <p:attrNameLst>
                                          <p:attrName>style.visibility</p:attrName>
                                        </p:attrNameLst>
                                      </p:cBhvr>
                                      <p:to>
                                        <p:strVal val="visible"/>
                                      </p:to>
                                    </p:set>
                                    <p:anim calcmode="lin" valueType="num">
                                      <p:cBhvr>
                                        <p:cTn id="22" dur="500" fill="hold"/>
                                        <p:tgtEl>
                                          <p:spTgt spid="141315">
                                            <p:txEl>
                                              <p:pRg st="0" end="0"/>
                                            </p:txEl>
                                          </p:spTgt>
                                        </p:tgtEl>
                                        <p:attrNameLst>
                                          <p:attrName>ppt_w</p:attrName>
                                        </p:attrNameLst>
                                      </p:cBhvr>
                                      <p:tavLst>
                                        <p:tav tm="0">
                                          <p:val>
                                            <p:strVal val="#ppt_w*0.05"/>
                                          </p:val>
                                        </p:tav>
                                        <p:tav tm="100000">
                                          <p:val>
                                            <p:strVal val="#ppt_w"/>
                                          </p:val>
                                        </p:tav>
                                      </p:tavLst>
                                    </p:anim>
                                    <p:anim calcmode="lin" valueType="num">
                                      <p:cBhvr>
                                        <p:cTn id="23" dur="500" fill="hold"/>
                                        <p:tgtEl>
                                          <p:spTgt spid="141315">
                                            <p:txEl>
                                              <p:pRg st="0" end="0"/>
                                            </p:txEl>
                                          </p:spTgt>
                                        </p:tgtEl>
                                        <p:attrNameLst>
                                          <p:attrName>ppt_h</p:attrName>
                                        </p:attrNameLst>
                                      </p:cBhvr>
                                      <p:tavLst>
                                        <p:tav tm="0">
                                          <p:val>
                                            <p:strVal val="#ppt_h"/>
                                          </p:val>
                                        </p:tav>
                                        <p:tav tm="100000">
                                          <p:val>
                                            <p:strVal val="#ppt_h"/>
                                          </p:val>
                                        </p:tav>
                                      </p:tavLst>
                                    </p:anim>
                                    <p:anim calcmode="lin" valueType="num">
                                      <p:cBhvr>
                                        <p:cTn id="24" dur="500" fill="hold"/>
                                        <p:tgtEl>
                                          <p:spTgt spid="141315">
                                            <p:txEl>
                                              <p:pRg st="0" end="0"/>
                                            </p:txEl>
                                          </p:spTgt>
                                        </p:tgtEl>
                                        <p:attrNameLst>
                                          <p:attrName>ppt_x</p:attrName>
                                        </p:attrNameLst>
                                      </p:cBhvr>
                                      <p:tavLst>
                                        <p:tav tm="0">
                                          <p:val>
                                            <p:strVal val="#ppt_x-.2"/>
                                          </p:val>
                                        </p:tav>
                                        <p:tav tm="100000">
                                          <p:val>
                                            <p:strVal val="#ppt_x"/>
                                          </p:val>
                                        </p:tav>
                                      </p:tavLst>
                                    </p:anim>
                                    <p:anim calcmode="lin" valueType="num">
                                      <p:cBhvr>
                                        <p:cTn id="25" dur="500" fill="hold"/>
                                        <p:tgtEl>
                                          <p:spTgt spid="141315">
                                            <p:txEl>
                                              <p:pRg st="0" end="0"/>
                                            </p:txEl>
                                          </p:spTgt>
                                        </p:tgtEl>
                                        <p:attrNameLst>
                                          <p:attrName>ppt_y</p:attrName>
                                        </p:attrNameLst>
                                      </p:cBhvr>
                                      <p:tavLst>
                                        <p:tav tm="0">
                                          <p:val>
                                            <p:strVal val="#ppt_y"/>
                                          </p:val>
                                        </p:tav>
                                        <p:tav tm="100000">
                                          <p:val>
                                            <p:strVal val="#ppt_y"/>
                                          </p:val>
                                        </p:tav>
                                      </p:tavLst>
                                    </p:anim>
                                    <p:animEffect transition="in" filter="fade">
                                      <p:cBhvr>
                                        <p:cTn id="26" dur="500"/>
                                        <p:tgtEl>
                                          <p:spTgt spid="141315">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4" presetClass="entr" presetSubtype="0" accel="100000" fill="hold" grpId="0" nodeType="clickEffect">
                                  <p:stCondLst>
                                    <p:cond delay="0"/>
                                  </p:stCondLst>
                                  <p:childTnLst>
                                    <p:set>
                                      <p:cBhvr>
                                        <p:cTn id="30" dur="1" fill="hold">
                                          <p:stCondLst>
                                            <p:cond delay="0"/>
                                          </p:stCondLst>
                                        </p:cTn>
                                        <p:tgtEl>
                                          <p:spTgt spid="141315">
                                            <p:txEl>
                                              <p:pRg st="1" end="1"/>
                                            </p:txEl>
                                          </p:spTgt>
                                        </p:tgtEl>
                                        <p:attrNameLst>
                                          <p:attrName>style.visibility</p:attrName>
                                        </p:attrNameLst>
                                      </p:cBhvr>
                                      <p:to>
                                        <p:strVal val="visible"/>
                                      </p:to>
                                    </p:set>
                                    <p:anim calcmode="lin" valueType="num">
                                      <p:cBhvr>
                                        <p:cTn id="31" dur="500" fill="hold"/>
                                        <p:tgtEl>
                                          <p:spTgt spid="141315">
                                            <p:txEl>
                                              <p:pRg st="1" end="1"/>
                                            </p:txEl>
                                          </p:spTgt>
                                        </p:tgtEl>
                                        <p:attrNameLst>
                                          <p:attrName>ppt_w</p:attrName>
                                        </p:attrNameLst>
                                      </p:cBhvr>
                                      <p:tavLst>
                                        <p:tav tm="0">
                                          <p:val>
                                            <p:strVal val="#ppt_w*0.05"/>
                                          </p:val>
                                        </p:tav>
                                        <p:tav tm="100000">
                                          <p:val>
                                            <p:strVal val="#ppt_w"/>
                                          </p:val>
                                        </p:tav>
                                      </p:tavLst>
                                    </p:anim>
                                    <p:anim calcmode="lin" valueType="num">
                                      <p:cBhvr>
                                        <p:cTn id="32" dur="500" fill="hold"/>
                                        <p:tgtEl>
                                          <p:spTgt spid="141315">
                                            <p:txEl>
                                              <p:pRg st="1" end="1"/>
                                            </p:txEl>
                                          </p:spTgt>
                                        </p:tgtEl>
                                        <p:attrNameLst>
                                          <p:attrName>ppt_h</p:attrName>
                                        </p:attrNameLst>
                                      </p:cBhvr>
                                      <p:tavLst>
                                        <p:tav tm="0">
                                          <p:val>
                                            <p:strVal val="#ppt_h"/>
                                          </p:val>
                                        </p:tav>
                                        <p:tav tm="100000">
                                          <p:val>
                                            <p:strVal val="#ppt_h"/>
                                          </p:val>
                                        </p:tav>
                                      </p:tavLst>
                                    </p:anim>
                                    <p:anim calcmode="lin" valueType="num">
                                      <p:cBhvr>
                                        <p:cTn id="33" dur="500" fill="hold"/>
                                        <p:tgtEl>
                                          <p:spTgt spid="141315">
                                            <p:txEl>
                                              <p:pRg st="1" end="1"/>
                                            </p:txEl>
                                          </p:spTgt>
                                        </p:tgtEl>
                                        <p:attrNameLst>
                                          <p:attrName>ppt_x</p:attrName>
                                        </p:attrNameLst>
                                      </p:cBhvr>
                                      <p:tavLst>
                                        <p:tav tm="0">
                                          <p:val>
                                            <p:strVal val="#ppt_x-.2"/>
                                          </p:val>
                                        </p:tav>
                                        <p:tav tm="100000">
                                          <p:val>
                                            <p:strVal val="#ppt_x"/>
                                          </p:val>
                                        </p:tav>
                                      </p:tavLst>
                                    </p:anim>
                                    <p:anim calcmode="lin" valueType="num">
                                      <p:cBhvr>
                                        <p:cTn id="34" dur="500" fill="hold"/>
                                        <p:tgtEl>
                                          <p:spTgt spid="141315">
                                            <p:txEl>
                                              <p:pRg st="1" end="1"/>
                                            </p:txEl>
                                          </p:spTgt>
                                        </p:tgtEl>
                                        <p:attrNameLst>
                                          <p:attrName>ppt_y</p:attrName>
                                        </p:attrNameLst>
                                      </p:cBhvr>
                                      <p:tavLst>
                                        <p:tav tm="0">
                                          <p:val>
                                            <p:strVal val="#ppt_y"/>
                                          </p:val>
                                        </p:tav>
                                        <p:tav tm="100000">
                                          <p:val>
                                            <p:strVal val="#ppt_y"/>
                                          </p:val>
                                        </p:tav>
                                      </p:tavLst>
                                    </p:anim>
                                    <p:animEffect transition="in" filter="fade">
                                      <p:cBhvr>
                                        <p:cTn id="35" dur="500"/>
                                        <p:tgtEl>
                                          <p:spTgt spid="141315">
                                            <p:txEl>
                                              <p:pRg st="1" end="1"/>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4" presetClass="entr" presetSubtype="0" accel="100000" fill="hold" grpId="0" nodeType="clickEffect">
                                  <p:stCondLst>
                                    <p:cond delay="0"/>
                                  </p:stCondLst>
                                  <p:childTnLst>
                                    <p:set>
                                      <p:cBhvr>
                                        <p:cTn id="39" dur="1" fill="hold">
                                          <p:stCondLst>
                                            <p:cond delay="0"/>
                                          </p:stCondLst>
                                        </p:cTn>
                                        <p:tgtEl>
                                          <p:spTgt spid="141315">
                                            <p:txEl>
                                              <p:pRg st="3" end="3"/>
                                            </p:txEl>
                                          </p:spTgt>
                                        </p:tgtEl>
                                        <p:attrNameLst>
                                          <p:attrName>style.visibility</p:attrName>
                                        </p:attrNameLst>
                                      </p:cBhvr>
                                      <p:to>
                                        <p:strVal val="visible"/>
                                      </p:to>
                                    </p:set>
                                    <p:anim calcmode="lin" valueType="num">
                                      <p:cBhvr>
                                        <p:cTn id="40" dur="500" fill="hold"/>
                                        <p:tgtEl>
                                          <p:spTgt spid="141315">
                                            <p:txEl>
                                              <p:pRg st="3" end="3"/>
                                            </p:txEl>
                                          </p:spTgt>
                                        </p:tgtEl>
                                        <p:attrNameLst>
                                          <p:attrName>ppt_w</p:attrName>
                                        </p:attrNameLst>
                                      </p:cBhvr>
                                      <p:tavLst>
                                        <p:tav tm="0">
                                          <p:val>
                                            <p:strVal val="#ppt_w*0.05"/>
                                          </p:val>
                                        </p:tav>
                                        <p:tav tm="100000">
                                          <p:val>
                                            <p:strVal val="#ppt_w"/>
                                          </p:val>
                                        </p:tav>
                                      </p:tavLst>
                                    </p:anim>
                                    <p:anim calcmode="lin" valueType="num">
                                      <p:cBhvr>
                                        <p:cTn id="41" dur="500" fill="hold"/>
                                        <p:tgtEl>
                                          <p:spTgt spid="141315">
                                            <p:txEl>
                                              <p:pRg st="3" end="3"/>
                                            </p:txEl>
                                          </p:spTgt>
                                        </p:tgtEl>
                                        <p:attrNameLst>
                                          <p:attrName>ppt_h</p:attrName>
                                        </p:attrNameLst>
                                      </p:cBhvr>
                                      <p:tavLst>
                                        <p:tav tm="0">
                                          <p:val>
                                            <p:strVal val="#ppt_h"/>
                                          </p:val>
                                        </p:tav>
                                        <p:tav tm="100000">
                                          <p:val>
                                            <p:strVal val="#ppt_h"/>
                                          </p:val>
                                        </p:tav>
                                      </p:tavLst>
                                    </p:anim>
                                    <p:anim calcmode="lin" valueType="num">
                                      <p:cBhvr>
                                        <p:cTn id="42" dur="500" fill="hold"/>
                                        <p:tgtEl>
                                          <p:spTgt spid="141315">
                                            <p:txEl>
                                              <p:pRg st="3" end="3"/>
                                            </p:txEl>
                                          </p:spTgt>
                                        </p:tgtEl>
                                        <p:attrNameLst>
                                          <p:attrName>ppt_x</p:attrName>
                                        </p:attrNameLst>
                                      </p:cBhvr>
                                      <p:tavLst>
                                        <p:tav tm="0">
                                          <p:val>
                                            <p:strVal val="#ppt_x-.2"/>
                                          </p:val>
                                        </p:tav>
                                        <p:tav tm="100000">
                                          <p:val>
                                            <p:strVal val="#ppt_x"/>
                                          </p:val>
                                        </p:tav>
                                      </p:tavLst>
                                    </p:anim>
                                    <p:anim calcmode="lin" valueType="num">
                                      <p:cBhvr>
                                        <p:cTn id="43" dur="500" fill="hold"/>
                                        <p:tgtEl>
                                          <p:spTgt spid="141315">
                                            <p:txEl>
                                              <p:pRg st="3" end="3"/>
                                            </p:txEl>
                                          </p:spTgt>
                                        </p:tgtEl>
                                        <p:attrNameLst>
                                          <p:attrName>ppt_y</p:attrName>
                                        </p:attrNameLst>
                                      </p:cBhvr>
                                      <p:tavLst>
                                        <p:tav tm="0">
                                          <p:val>
                                            <p:strVal val="#ppt_y"/>
                                          </p:val>
                                        </p:tav>
                                        <p:tav tm="100000">
                                          <p:val>
                                            <p:strVal val="#ppt_y"/>
                                          </p:val>
                                        </p:tav>
                                      </p:tavLst>
                                    </p:anim>
                                    <p:animEffect transition="in" filter="fade">
                                      <p:cBhvr>
                                        <p:cTn id="44" dur="500"/>
                                        <p:tgtEl>
                                          <p:spTgt spid="141315">
                                            <p:txEl>
                                              <p:pRg st="3" end="3"/>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4" presetClass="entr" presetSubtype="0" accel="100000" fill="hold" grpId="0" nodeType="clickEffect">
                                  <p:stCondLst>
                                    <p:cond delay="0"/>
                                  </p:stCondLst>
                                  <p:childTnLst>
                                    <p:set>
                                      <p:cBhvr>
                                        <p:cTn id="48" dur="1" fill="hold">
                                          <p:stCondLst>
                                            <p:cond delay="0"/>
                                          </p:stCondLst>
                                        </p:cTn>
                                        <p:tgtEl>
                                          <p:spTgt spid="141315">
                                            <p:txEl>
                                              <p:pRg st="4" end="4"/>
                                            </p:txEl>
                                          </p:spTgt>
                                        </p:tgtEl>
                                        <p:attrNameLst>
                                          <p:attrName>style.visibility</p:attrName>
                                        </p:attrNameLst>
                                      </p:cBhvr>
                                      <p:to>
                                        <p:strVal val="visible"/>
                                      </p:to>
                                    </p:set>
                                    <p:anim calcmode="lin" valueType="num">
                                      <p:cBhvr>
                                        <p:cTn id="49" dur="500" fill="hold"/>
                                        <p:tgtEl>
                                          <p:spTgt spid="141315">
                                            <p:txEl>
                                              <p:pRg st="4" end="4"/>
                                            </p:txEl>
                                          </p:spTgt>
                                        </p:tgtEl>
                                        <p:attrNameLst>
                                          <p:attrName>ppt_w</p:attrName>
                                        </p:attrNameLst>
                                      </p:cBhvr>
                                      <p:tavLst>
                                        <p:tav tm="0">
                                          <p:val>
                                            <p:strVal val="#ppt_w*0.05"/>
                                          </p:val>
                                        </p:tav>
                                        <p:tav tm="100000">
                                          <p:val>
                                            <p:strVal val="#ppt_w"/>
                                          </p:val>
                                        </p:tav>
                                      </p:tavLst>
                                    </p:anim>
                                    <p:anim calcmode="lin" valueType="num">
                                      <p:cBhvr>
                                        <p:cTn id="50" dur="500" fill="hold"/>
                                        <p:tgtEl>
                                          <p:spTgt spid="141315">
                                            <p:txEl>
                                              <p:pRg st="4" end="4"/>
                                            </p:txEl>
                                          </p:spTgt>
                                        </p:tgtEl>
                                        <p:attrNameLst>
                                          <p:attrName>ppt_h</p:attrName>
                                        </p:attrNameLst>
                                      </p:cBhvr>
                                      <p:tavLst>
                                        <p:tav tm="0">
                                          <p:val>
                                            <p:strVal val="#ppt_h"/>
                                          </p:val>
                                        </p:tav>
                                        <p:tav tm="100000">
                                          <p:val>
                                            <p:strVal val="#ppt_h"/>
                                          </p:val>
                                        </p:tav>
                                      </p:tavLst>
                                    </p:anim>
                                    <p:anim calcmode="lin" valueType="num">
                                      <p:cBhvr>
                                        <p:cTn id="51" dur="500" fill="hold"/>
                                        <p:tgtEl>
                                          <p:spTgt spid="141315">
                                            <p:txEl>
                                              <p:pRg st="4" end="4"/>
                                            </p:txEl>
                                          </p:spTgt>
                                        </p:tgtEl>
                                        <p:attrNameLst>
                                          <p:attrName>ppt_x</p:attrName>
                                        </p:attrNameLst>
                                      </p:cBhvr>
                                      <p:tavLst>
                                        <p:tav tm="0">
                                          <p:val>
                                            <p:strVal val="#ppt_x-.2"/>
                                          </p:val>
                                        </p:tav>
                                        <p:tav tm="100000">
                                          <p:val>
                                            <p:strVal val="#ppt_x"/>
                                          </p:val>
                                        </p:tav>
                                      </p:tavLst>
                                    </p:anim>
                                    <p:anim calcmode="lin" valueType="num">
                                      <p:cBhvr>
                                        <p:cTn id="52" dur="500" fill="hold"/>
                                        <p:tgtEl>
                                          <p:spTgt spid="141315">
                                            <p:txEl>
                                              <p:pRg st="4" end="4"/>
                                            </p:txEl>
                                          </p:spTgt>
                                        </p:tgtEl>
                                        <p:attrNameLst>
                                          <p:attrName>ppt_y</p:attrName>
                                        </p:attrNameLst>
                                      </p:cBhvr>
                                      <p:tavLst>
                                        <p:tav tm="0">
                                          <p:val>
                                            <p:strVal val="#ppt_y"/>
                                          </p:val>
                                        </p:tav>
                                        <p:tav tm="100000">
                                          <p:val>
                                            <p:strVal val="#ppt_y"/>
                                          </p:val>
                                        </p:tav>
                                      </p:tavLst>
                                    </p:anim>
                                    <p:animEffect transition="in" filter="fade">
                                      <p:cBhvr>
                                        <p:cTn id="53" dur="500"/>
                                        <p:tgtEl>
                                          <p:spTgt spid="141315">
                                            <p:txEl>
                                              <p:pRg st="4" end="4"/>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4" presetClass="entr" presetSubtype="0" accel="100000" fill="hold" grpId="0" nodeType="clickEffect">
                                  <p:stCondLst>
                                    <p:cond delay="0"/>
                                  </p:stCondLst>
                                  <p:childTnLst>
                                    <p:set>
                                      <p:cBhvr>
                                        <p:cTn id="57" dur="1" fill="hold">
                                          <p:stCondLst>
                                            <p:cond delay="0"/>
                                          </p:stCondLst>
                                        </p:cTn>
                                        <p:tgtEl>
                                          <p:spTgt spid="141315">
                                            <p:txEl>
                                              <p:pRg st="5" end="5"/>
                                            </p:txEl>
                                          </p:spTgt>
                                        </p:tgtEl>
                                        <p:attrNameLst>
                                          <p:attrName>style.visibility</p:attrName>
                                        </p:attrNameLst>
                                      </p:cBhvr>
                                      <p:to>
                                        <p:strVal val="visible"/>
                                      </p:to>
                                    </p:set>
                                    <p:anim calcmode="lin" valueType="num">
                                      <p:cBhvr>
                                        <p:cTn id="58" dur="500" fill="hold"/>
                                        <p:tgtEl>
                                          <p:spTgt spid="141315">
                                            <p:txEl>
                                              <p:pRg st="5" end="5"/>
                                            </p:txEl>
                                          </p:spTgt>
                                        </p:tgtEl>
                                        <p:attrNameLst>
                                          <p:attrName>ppt_w</p:attrName>
                                        </p:attrNameLst>
                                      </p:cBhvr>
                                      <p:tavLst>
                                        <p:tav tm="0">
                                          <p:val>
                                            <p:strVal val="#ppt_w*0.05"/>
                                          </p:val>
                                        </p:tav>
                                        <p:tav tm="100000">
                                          <p:val>
                                            <p:strVal val="#ppt_w"/>
                                          </p:val>
                                        </p:tav>
                                      </p:tavLst>
                                    </p:anim>
                                    <p:anim calcmode="lin" valueType="num">
                                      <p:cBhvr>
                                        <p:cTn id="59" dur="500" fill="hold"/>
                                        <p:tgtEl>
                                          <p:spTgt spid="141315">
                                            <p:txEl>
                                              <p:pRg st="5" end="5"/>
                                            </p:txEl>
                                          </p:spTgt>
                                        </p:tgtEl>
                                        <p:attrNameLst>
                                          <p:attrName>ppt_h</p:attrName>
                                        </p:attrNameLst>
                                      </p:cBhvr>
                                      <p:tavLst>
                                        <p:tav tm="0">
                                          <p:val>
                                            <p:strVal val="#ppt_h"/>
                                          </p:val>
                                        </p:tav>
                                        <p:tav tm="100000">
                                          <p:val>
                                            <p:strVal val="#ppt_h"/>
                                          </p:val>
                                        </p:tav>
                                      </p:tavLst>
                                    </p:anim>
                                    <p:anim calcmode="lin" valueType="num">
                                      <p:cBhvr>
                                        <p:cTn id="60" dur="500" fill="hold"/>
                                        <p:tgtEl>
                                          <p:spTgt spid="141315">
                                            <p:txEl>
                                              <p:pRg st="5" end="5"/>
                                            </p:txEl>
                                          </p:spTgt>
                                        </p:tgtEl>
                                        <p:attrNameLst>
                                          <p:attrName>ppt_x</p:attrName>
                                        </p:attrNameLst>
                                      </p:cBhvr>
                                      <p:tavLst>
                                        <p:tav tm="0">
                                          <p:val>
                                            <p:strVal val="#ppt_x-.2"/>
                                          </p:val>
                                        </p:tav>
                                        <p:tav tm="100000">
                                          <p:val>
                                            <p:strVal val="#ppt_x"/>
                                          </p:val>
                                        </p:tav>
                                      </p:tavLst>
                                    </p:anim>
                                    <p:anim calcmode="lin" valueType="num">
                                      <p:cBhvr>
                                        <p:cTn id="61" dur="500" fill="hold"/>
                                        <p:tgtEl>
                                          <p:spTgt spid="141315">
                                            <p:txEl>
                                              <p:pRg st="5" end="5"/>
                                            </p:txEl>
                                          </p:spTgt>
                                        </p:tgtEl>
                                        <p:attrNameLst>
                                          <p:attrName>ppt_y</p:attrName>
                                        </p:attrNameLst>
                                      </p:cBhvr>
                                      <p:tavLst>
                                        <p:tav tm="0">
                                          <p:val>
                                            <p:strVal val="#ppt_y"/>
                                          </p:val>
                                        </p:tav>
                                        <p:tav tm="100000">
                                          <p:val>
                                            <p:strVal val="#ppt_y"/>
                                          </p:val>
                                        </p:tav>
                                      </p:tavLst>
                                    </p:anim>
                                    <p:animEffect transition="in" filter="fade">
                                      <p:cBhvr>
                                        <p:cTn id="62" dur="500"/>
                                        <p:tgtEl>
                                          <p:spTgt spid="141315">
                                            <p:txEl>
                                              <p:pRg st="5" end="5"/>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54" presetClass="entr" presetSubtype="0" accel="100000" fill="hold" grpId="0" nodeType="clickEffect">
                                  <p:stCondLst>
                                    <p:cond delay="0"/>
                                  </p:stCondLst>
                                  <p:childTnLst>
                                    <p:set>
                                      <p:cBhvr>
                                        <p:cTn id="66" dur="1" fill="hold">
                                          <p:stCondLst>
                                            <p:cond delay="0"/>
                                          </p:stCondLst>
                                        </p:cTn>
                                        <p:tgtEl>
                                          <p:spTgt spid="141315">
                                            <p:txEl>
                                              <p:pRg st="6" end="6"/>
                                            </p:txEl>
                                          </p:spTgt>
                                        </p:tgtEl>
                                        <p:attrNameLst>
                                          <p:attrName>style.visibility</p:attrName>
                                        </p:attrNameLst>
                                      </p:cBhvr>
                                      <p:to>
                                        <p:strVal val="visible"/>
                                      </p:to>
                                    </p:set>
                                    <p:anim calcmode="lin" valueType="num">
                                      <p:cBhvr>
                                        <p:cTn id="67" dur="500" fill="hold"/>
                                        <p:tgtEl>
                                          <p:spTgt spid="141315">
                                            <p:txEl>
                                              <p:pRg st="6" end="6"/>
                                            </p:txEl>
                                          </p:spTgt>
                                        </p:tgtEl>
                                        <p:attrNameLst>
                                          <p:attrName>ppt_w</p:attrName>
                                        </p:attrNameLst>
                                      </p:cBhvr>
                                      <p:tavLst>
                                        <p:tav tm="0">
                                          <p:val>
                                            <p:strVal val="#ppt_w*0.05"/>
                                          </p:val>
                                        </p:tav>
                                        <p:tav tm="100000">
                                          <p:val>
                                            <p:strVal val="#ppt_w"/>
                                          </p:val>
                                        </p:tav>
                                      </p:tavLst>
                                    </p:anim>
                                    <p:anim calcmode="lin" valueType="num">
                                      <p:cBhvr>
                                        <p:cTn id="68" dur="500" fill="hold"/>
                                        <p:tgtEl>
                                          <p:spTgt spid="141315">
                                            <p:txEl>
                                              <p:pRg st="6" end="6"/>
                                            </p:txEl>
                                          </p:spTgt>
                                        </p:tgtEl>
                                        <p:attrNameLst>
                                          <p:attrName>ppt_h</p:attrName>
                                        </p:attrNameLst>
                                      </p:cBhvr>
                                      <p:tavLst>
                                        <p:tav tm="0">
                                          <p:val>
                                            <p:strVal val="#ppt_h"/>
                                          </p:val>
                                        </p:tav>
                                        <p:tav tm="100000">
                                          <p:val>
                                            <p:strVal val="#ppt_h"/>
                                          </p:val>
                                        </p:tav>
                                      </p:tavLst>
                                    </p:anim>
                                    <p:anim calcmode="lin" valueType="num">
                                      <p:cBhvr>
                                        <p:cTn id="69" dur="500" fill="hold"/>
                                        <p:tgtEl>
                                          <p:spTgt spid="141315">
                                            <p:txEl>
                                              <p:pRg st="6" end="6"/>
                                            </p:txEl>
                                          </p:spTgt>
                                        </p:tgtEl>
                                        <p:attrNameLst>
                                          <p:attrName>ppt_x</p:attrName>
                                        </p:attrNameLst>
                                      </p:cBhvr>
                                      <p:tavLst>
                                        <p:tav tm="0">
                                          <p:val>
                                            <p:strVal val="#ppt_x-.2"/>
                                          </p:val>
                                        </p:tav>
                                        <p:tav tm="100000">
                                          <p:val>
                                            <p:strVal val="#ppt_x"/>
                                          </p:val>
                                        </p:tav>
                                      </p:tavLst>
                                    </p:anim>
                                    <p:anim calcmode="lin" valueType="num">
                                      <p:cBhvr>
                                        <p:cTn id="70" dur="500" fill="hold"/>
                                        <p:tgtEl>
                                          <p:spTgt spid="141315">
                                            <p:txEl>
                                              <p:pRg st="6" end="6"/>
                                            </p:txEl>
                                          </p:spTgt>
                                        </p:tgtEl>
                                        <p:attrNameLst>
                                          <p:attrName>ppt_y</p:attrName>
                                        </p:attrNameLst>
                                      </p:cBhvr>
                                      <p:tavLst>
                                        <p:tav tm="0">
                                          <p:val>
                                            <p:strVal val="#ppt_y"/>
                                          </p:val>
                                        </p:tav>
                                        <p:tav tm="100000">
                                          <p:val>
                                            <p:strVal val="#ppt_y"/>
                                          </p:val>
                                        </p:tav>
                                      </p:tavLst>
                                    </p:anim>
                                    <p:animEffect transition="in" filter="fade">
                                      <p:cBhvr>
                                        <p:cTn id="71" dur="500"/>
                                        <p:tgtEl>
                                          <p:spTgt spid="141315">
                                            <p:txEl>
                                              <p:pRg st="6" end="6"/>
                                            </p:txEl>
                                          </p:spTgt>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54" presetClass="entr" presetSubtype="0" accel="100000" fill="hold" grpId="0" nodeType="clickEffect">
                                  <p:stCondLst>
                                    <p:cond delay="0"/>
                                  </p:stCondLst>
                                  <p:childTnLst>
                                    <p:set>
                                      <p:cBhvr>
                                        <p:cTn id="75" dur="1" fill="hold">
                                          <p:stCondLst>
                                            <p:cond delay="0"/>
                                          </p:stCondLst>
                                        </p:cTn>
                                        <p:tgtEl>
                                          <p:spTgt spid="141315">
                                            <p:txEl>
                                              <p:pRg st="7" end="7"/>
                                            </p:txEl>
                                          </p:spTgt>
                                        </p:tgtEl>
                                        <p:attrNameLst>
                                          <p:attrName>style.visibility</p:attrName>
                                        </p:attrNameLst>
                                      </p:cBhvr>
                                      <p:to>
                                        <p:strVal val="visible"/>
                                      </p:to>
                                    </p:set>
                                    <p:anim calcmode="lin" valueType="num">
                                      <p:cBhvr>
                                        <p:cTn id="76" dur="500" fill="hold"/>
                                        <p:tgtEl>
                                          <p:spTgt spid="141315">
                                            <p:txEl>
                                              <p:pRg st="7" end="7"/>
                                            </p:txEl>
                                          </p:spTgt>
                                        </p:tgtEl>
                                        <p:attrNameLst>
                                          <p:attrName>ppt_w</p:attrName>
                                        </p:attrNameLst>
                                      </p:cBhvr>
                                      <p:tavLst>
                                        <p:tav tm="0">
                                          <p:val>
                                            <p:strVal val="#ppt_w*0.05"/>
                                          </p:val>
                                        </p:tav>
                                        <p:tav tm="100000">
                                          <p:val>
                                            <p:strVal val="#ppt_w"/>
                                          </p:val>
                                        </p:tav>
                                      </p:tavLst>
                                    </p:anim>
                                    <p:anim calcmode="lin" valueType="num">
                                      <p:cBhvr>
                                        <p:cTn id="77" dur="500" fill="hold"/>
                                        <p:tgtEl>
                                          <p:spTgt spid="141315">
                                            <p:txEl>
                                              <p:pRg st="7" end="7"/>
                                            </p:txEl>
                                          </p:spTgt>
                                        </p:tgtEl>
                                        <p:attrNameLst>
                                          <p:attrName>ppt_h</p:attrName>
                                        </p:attrNameLst>
                                      </p:cBhvr>
                                      <p:tavLst>
                                        <p:tav tm="0">
                                          <p:val>
                                            <p:strVal val="#ppt_h"/>
                                          </p:val>
                                        </p:tav>
                                        <p:tav tm="100000">
                                          <p:val>
                                            <p:strVal val="#ppt_h"/>
                                          </p:val>
                                        </p:tav>
                                      </p:tavLst>
                                    </p:anim>
                                    <p:anim calcmode="lin" valueType="num">
                                      <p:cBhvr>
                                        <p:cTn id="78" dur="500" fill="hold"/>
                                        <p:tgtEl>
                                          <p:spTgt spid="141315">
                                            <p:txEl>
                                              <p:pRg st="7" end="7"/>
                                            </p:txEl>
                                          </p:spTgt>
                                        </p:tgtEl>
                                        <p:attrNameLst>
                                          <p:attrName>ppt_x</p:attrName>
                                        </p:attrNameLst>
                                      </p:cBhvr>
                                      <p:tavLst>
                                        <p:tav tm="0">
                                          <p:val>
                                            <p:strVal val="#ppt_x-.2"/>
                                          </p:val>
                                        </p:tav>
                                        <p:tav tm="100000">
                                          <p:val>
                                            <p:strVal val="#ppt_x"/>
                                          </p:val>
                                        </p:tav>
                                      </p:tavLst>
                                    </p:anim>
                                    <p:anim calcmode="lin" valueType="num">
                                      <p:cBhvr>
                                        <p:cTn id="79" dur="500" fill="hold"/>
                                        <p:tgtEl>
                                          <p:spTgt spid="141315">
                                            <p:txEl>
                                              <p:pRg st="7" end="7"/>
                                            </p:txEl>
                                          </p:spTgt>
                                        </p:tgtEl>
                                        <p:attrNameLst>
                                          <p:attrName>ppt_y</p:attrName>
                                        </p:attrNameLst>
                                      </p:cBhvr>
                                      <p:tavLst>
                                        <p:tav tm="0">
                                          <p:val>
                                            <p:strVal val="#ppt_y"/>
                                          </p:val>
                                        </p:tav>
                                        <p:tav tm="100000">
                                          <p:val>
                                            <p:strVal val="#ppt_y"/>
                                          </p:val>
                                        </p:tav>
                                      </p:tavLst>
                                    </p:anim>
                                    <p:animEffect transition="in" filter="fade">
                                      <p:cBhvr>
                                        <p:cTn id="80" dur="500"/>
                                        <p:tgtEl>
                                          <p:spTgt spid="141315">
                                            <p:txEl>
                                              <p:pRg st="7" end="7"/>
                                            </p:txEl>
                                          </p:spTgt>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54" presetClass="entr" presetSubtype="0" accel="100000" fill="hold" grpId="0" nodeType="clickEffect">
                                  <p:stCondLst>
                                    <p:cond delay="0"/>
                                  </p:stCondLst>
                                  <p:childTnLst>
                                    <p:set>
                                      <p:cBhvr>
                                        <p:cTn id="84" dur="1" fill="hold">
                                          <p:stCondLst>
                                            <p:cond delay="0"/>
                                          </p:stCondLst>
                                        </p:cTn>
                                        <p:tgtEl>
                                          <p:spTgt spid="141315">
                                            <p:txEl>
                                              <p:pRg st="8" end="8"/>
                                            </p:txEl>
                                          </p:spTgt>
                                        </p:tgtEl>
                                        <p:attrNameLst>
                                          <p:attrName>style.visibility</p:attrName>
                                        </p:attrNameLst>
                                      </p:cBhvr>
                                      <p:to>
                                        <p:strVal val="visible"/>
                                      </p:to>
                                    </p:set>
                                    <p:anim calcmode="lin" valueType="num">
                                      <p:cBhvr>
                                        <p:cTn id="85" dur="500" fill="hold"/>
                                        <p:tgtEl>
                                          <p:spTgt spid="141315">
                                            <p:txEl>
                                              <p:pRg st="8" end="8"/>
                                            </p:txEl>
                                          </p:spTgt>
                                        </p:tgtEl>
                                        <p:attrNameLst>
                                          <p:attrName>ppt_w</p:attrName>
                                        </p:attrNameLst>
                                      </p:cBhvr>
                                      <p:tavLst>
                                        <p:tav tm="0">
                                          <p:val>
                                            <p:strVal val="#ppt_w*0.05"/>
                                          </p:val>
                                        </p:tav>
                                        <p:tav tm="100000">
                                          <p:val>
                                            <p:strVal val="#ppt_w"/>
                                          </p:val>
                                        </p:tav>
                                      </p:tavLst>
                                    </p:anim>
                                    <p:anim calcmode="lin" valueType="num">
                                      <p:cBhvr>
                                        <p:cTn id="86" dur="500" fill="hold"/>
                                        <p:tgtEl>
                                          <p:spTgt spid="141315">
                                            <p:txEl>
                                              <p:pRg st="8" end="8"/>
                                            </p:txEl>
                                          </p:spTgt>
                                        </p:tgtEl>
                                        <p:attrNameLst>
                                          <p:attrName>ppt_h</p:attrName>
                                        </p:attrNameLst>
                                      </p:cBhvr>
                                      <p:tavLst>
                                        <p:tav tm="0">
                                          <p:val>
                                            <p:strVal val="#ppt_h"/>
                                          </p:val>
                                        </p:tav>
                                        <p:tav tm="100000">
                                          <p:val>
                                            <p:strVal val="#ppt_h"/>
                                          </p:val>
                                        </p:tav>
                                      </p:tavLst>
                                    </p:anim>
                                    <p:anim calcmode="lin" valueType="num">
                                      <p:cBhvr>
                                        <p:cTn id="87" dur="500" fill="hold"/>
                                        <p:tgtEl>
                                          <p:spTgt spid="141315">
                                            <p:txEl>
                                              <p:pRg st="8" end="8"/>
                                            </p:txEl>
                                          </p:spTgt>
                                        </p:tgtEl>
                                        <p:attrNameLst>
                                          <p:attrName>ppt_x</p:attrName>
                                        </p:attrNameLst>
                                      </p:cBhvr>
                                      <p:tavLst>
                                        <p:tav tm="0">
                                          <p:val>
                                            <p:strVal val="#ppt_x-.2"/>
                                          </p:val>
                                        </p:tav>
                                        <p:tav tm="100000">
                                          <p:val>
                                            <p:strVal val="#ppt_x"/>
                                          </p:val>
                                        </p:tav>
                                      </p:tavLst>
                                    </p:anim>
                                    <p:anim calcmode="lin" valueType="num">
                                      <p:cBhvr>
                                        <p:cTn id="88" dur="500" fill="hold"/>
                                        <p:tgtEl>
                                          <p:spTgt spid="141315">
                                            <p:txEl>
                                              <p:pRg st="8" end="8"/>
                                            </p:txEl>
                                          </p:spTgt>
                                        </p:tgtEl>
                                        <p:attrNameLst>
                                          <p:attrName>ppt_y</p:attrName>
                                        </p:attrNameLst>
                                      </p:cBhvr>
                                      <p:tavLst>
                                        <p:tav tm="0">
                                          <p:val>
                                            <p:strVal val="#ppt_y"/>
                                          </p:val>
                                        </p:tav>
                                        <p:tav tm="100000">
                                          <p:val>
                                            <p:strVal val="#ppt_y"/>
                                          </p:val>
                                        </p:tav>
                                      </p:tavLst>
                                    </p:anim>
                                    <p:animEffect transition="in" filter="fade">
                                      <p:cBhvr>
                                        <p:cTn id="89" dur="500"/>
                                        <p:tgtEl>
                                          <p:spTgt spid="141315">
                                            <p:txEl>
                                              <p:pRg st="8" end="8"/>
                                            </p:txEl>
                                          </p:spTgt>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54" presetClass="entr" presetSubtype="0" accel="100000" fill="hold" grpId="0" nodeType="clickEffect">
                                  <p:stCondLst>
                                    <p:cond delay="0"/>
                                  </p:stCondLst>
                                  <p:childTnLst>
                                    <p:set>
                                      <p:cBhvr>
                                        <p:cTn id="93" dur="1" fill="hold">
                                          <p:stCondLst>
                                            <p:cond delay="0"/>
                                          </p:stCondLst>
                                        </p:cTn>
                                        <p:tgtEl>
                                          <p:spTgt spid="141315">
                                            <p:txEl>
                                              <p:pRg st="9" end="9"/>
                                            </p:txEl>
                                          </p:spTgt>
                                        </p:tgtEl>
                                        <p:attrNameLst>
                                          <p:attrName>style.visibility</p:attrName>
                                        </p:attrNameLst>
                                      </p:cBhvr>
                                      <p:to>
                                        <p:strVal val="visible"/>
                                      </p:to>
                                    </p:set>
                                    <p:anim calcmode="lin" valueType="num">
                                      <p:cBhvr>
                                        <p:cTn id="94" dur="500" fill="hold"/>
                                        <p:tgtEl>
                                          <p:spTgt spid="141315">
                                            <p:txEl>
                                              <p:pRg st="9" end="9"/>
                                            </p:txEl>
                                          </p:spTgt>
                                        </p:tgtEl>
                                        <p:attrNameLst>
                                          <p:attrName>ppt_w</p:attrName>
                                        </p:attrNameLst>
                                      </p:cBhvr>
                                      <p:tavLst>
                                        <p:tav tm="0">
                                          <p:val>
                                            <p:strVal val="#ppt_w*0.05"/>
                                          </p:val>
                                        </p:tav>
                                        <p:tav tm="100000">
                                          <p:val>
                                            <p:strVal val="#ppt_w"/>
                                          </p:val>
                                        </p:tav>
                                      </p:tavLst>
                                    </p:anim>
                                    <p:anim calcmode="lin" valueType="num">
                                      <p:cBhvr>
                                        <p:cTn id="95" dur="500" fill="hold"/>
                                        <p:tgtEl>
                                          <p:spTgt spid="141315">
                                            <p:txEl>
                                              <p:pRg st="9" end="9"/>
                                            </p:txEl>
                                          </p:spTgt>
                                        </p:tgtEl>
                                        <p:attrNameLst>
                                          <p:attrName>ppt_h</p:attrName>
                                        </p:attrNameLst>
                                      </p:cBhvr>
                                      <p:tavLst>
                                        <p:tav tm="0">
                                          <p:val>
                                            <p:strVal val="#ppt_h"/>
                                          </p:val>
                                        </p:tav>
                                        <p:tav tm="100000">
                                          <p:val>
                                            <p:strVal val="#ppt_h"/>
                                          </p:val>
                                        </p:tav>
                                      </p:tavLst>
                                    </p:anim>
                                    <p:anim calcmode="lin" valueType="num">
                                      <p:cBhvr>
                                        <p:cTn id="96" dur="500" fill="hold"/>
                                        <p:tgtEl>
                                          <p:spTgt spid="141315">
                                            <p:txEl>
                                              <p:pRg st="9" end="9"/>
                                            </p:txEl>
                                          </p:spTgt>
                                        </p:tgtEl>
                                        <p:attrNameLst>
                                          <p:attrName>ppt_x</p:attrName>
                                        </p:attrNameLst>
                                      </p:cBhvr>
                                      <p:tavLst>
                                        <p:tav tm="0">
                                          <p:val>
                                            <p:strVal val="#ppt_x-.2"/>
                                          </p:val>
                                        </p:tav>
                                        <p:tav tm="100000">
                                          <p:val>
                                            <p:strVal val="#ppt_x"/>
                                          </p:val>
                                        </p:tav>
                                      </p:tavLst>
                                    </p:anim>
                                    <p:anim calcmode="lin" valueType="num">
                                      <p:cBhvr>
                                        <p:cTn id="97" dur="500" fill="hold"/>
                                        <p:tgtEl>
                                          <p:spTgt spid="141315">
                                            <p:txEl>
                                              <p:pRg st="9" end="9"/>
                                            </p:txEl>
                                          </p:spTgt>
                                        </p:tgtEl>
                                        <p:attrNameLst>
                                          <p:attrName>ppt_y</p:attrName>
                                        </p:attrNameLst>
                                      </p:cBhvr>
                                      <p:tavLst>
                                        <p:tav tm="0">
                                          <p:val>
                                            <p:strVal val="#ppt_y"/>
                                          </p:val>
                                        </p:tav>
                                        <p:tav tm="100000">
                                          <p:val>
                                            <p:strVal val="#ppt_y"/>
                                          </p:val>
                                        </p:tav>
                                      </p:tavLst>
                                    </p:anim>
                                    <p:animEffect transition="in" filter="fade">
                                      <p:cBhvr>
                                        <p:cTn id="98" dur="500"/>
                                        <p:tgtEl>
                                          <p:spTgt spid="14131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5" grpId="0" build="p" animBg="1"/>
      <p:bldP spid="14132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9FFFA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75000"/>
            </a:schemeClr>
          </a:solidFill>
        </p:spPr>
        <p:txBody>
          <a:bodyPr/>
          <a:lstStyle/>
          <a:p>
            <a:r>
              <a:rPr lang="en-US" dirty="0" smtClean="0"/>
              <a:t>ADMINISTRADORES /COORDINADORES….</a:t>
            </a:r>
            <a:endParaRPr lang="en-US" dirty="0"/>
          </a:p>
        </p:txBody>
      </p:sp>
      <p:sp>
        <p:nvSpPr>
          <p:cNvPr id="3" name="Text Placeholder 2"/>
          <p:cNvSpPr>
            <a:spLocks noGrp="1"/>
          </p:cNvSpPr>
          <p:nvPr>
            <p:ph type="body" sz="half" idx="1"/>
          </p:nvPr>
        </p:nvSpPr>
        <p:spPr>
          <a:xfrm>
            <a:off x="457200" y="2895600"/>
            <a:ext cx="4191000" cy="2590800"/>
          </a:xfrm>
          <a:solidFill>
            <a:schemeClr val="accent1">
              <a:lumMod val="90000"/>
            </a:schemeClr>
          </a:solidFill>
        </p:spPr>
        <p:txBody>
          <a:bodyPr/>
          <a:lstStyle/>
          <a:p>
            <a:r>
              <a:rPr lang="en-US" dirty="0" smtClean="0"/>
              <a:t>¿</a:t>
            </a:r>
            <a:r>
              <a:rPr lang="en-US" dirty="0" err="1" smtClean="0"/>
              <a:t>Qué</a:t>
            </a:r>
            <a:r>
              <a:rPr lang="en-US" dirty="0" smtClean="0"/>
              <a:t> </a:t>
            </a:r>
            <a:r>
              <a:rPr lang="en-US" dirty="0" err="1" smtClean="0"/>
              <a:t>deben</a:t>
            </a:r>
            <a:r>
              <a:rPr lang="en-US" dirty="0" smtClean="0"/>
              <a:t> saber </a:t>
            </a:r>
            <a:r>
              <a:rPr lang="en-US" dirty="0" err="1" smtClean="0"/>
              <a:t>para</a:t>
            </a:r>
            <a:r>
              <a:rPr lang="en-US" dirty="0" smtClean="0"/>
              <a:t> </a:t>
            </a:r>
            <a:r>
              <a:rPr lang="en-US" dirty="0" err="1" smtClean="0"/>
              <a:t>tener</a:t>
            </a:r>
            <a:r>
              <a:rPr lang="en-US" dirty="0" smtClean="0"/>
              <a:t> el </a:t>
            </a:r>
            <a:r>
              <a:rPr lang="en-US" dirty="0" err="1" smtClean="0"/>
              <a:t>éxito</a:t>
            </a:r>
            <a:r>
              <a:rPr lang="en-US" dirty="0" smtClean="0"/>
              <a:t> con </a:t>
            </a:r>
            <a:r>
              <a:rPr lang="en-US" dirty="0" err="1"/>
              <a:t>t</a:t>
            </a:r>
            <a:r>
              <a:rPr lang="en-US" dirty="0" err="1" smtClean="0"/>
              <a:t>u</a:t>
            </a:r>
            <a:r>
              <a:rPr lang="en-US" dirty="0" smtClean="0"/>
              <a:t> </a:t>
            </a:r>
            <a:r>
              <a:rPr lang="en-US" dirty="0" err="1" smtClean="0"/>
              <a:t>colegio</a:t>
            </a:r>
            <a:r>
              <a:rPr lang="en-US" dirty="0" smtClean="0"/>
              <a:t>, </a:t>
            </a:r>
            <a:r>
              <a:rPr lang="en-US" dirty="0" err="1" smtClean="0"/>
              <a:t>tu</a:t>
            </a:r>
            <a:r>
              <a:rPr lang="en-US" dirty="0" smtClean="0"/>
              <a:t> </a:t>
            </a:r>
            <a:r>
              <a:rPr lang="en-US" dirty="0" err="1" smtClean="0"/>
              <a:t>equipo</a:t>
            </a:r>
            <a:r>
              <a:rPr lang="en-US" dirty="0" smtClean="0"/>
              <a:t>, y con </a:t>
            </a:r>
            <a:r>
              <a:rPr lang="en-US" dirty="0" err="1" smtClean="0"/>
              <a:t>tu</a:t>
            </a:r>
            <a:r>
              <a:rPr lang="en-US" dirty="0" smtClean="0"/>
              <a:t> </a:t>
            </a:r>
            <a:r>
              <a:rPr lang="en-US" dirty="0" err="1" smtClean="0"/>
              <a:t>vida</a:t>
            </a:r>
            <a:r>
              <a:rPr lang="en-US" dirty="0" smtClean="0"/>
              <a:t>?</a:t>
            </a:r>
          </a:p>
          <a:p>
            <a:pPr marL="0" indent="0">
              <a:buNone/>
            </a:pPr>
            <a:endParaRPr lang="en-US" dirty="0" smtClean="0"/>
          </a:p>
          <a:p>
            <a:pPr marL="0" indent="0">
              <a:buNone/>
            </a:pPr>
            <a:r>
              <a:rPr lang="en-US" dirty="0" smtClean="0"/>
              <a:t>( </a:t>
            </a:r>
            <a:r>
              <a:rPr lang="en-US" b="1" dirty="0" err="1" smtClean="0">
                <a:solidFill>
                  <a:srgbClr val="FF0000"/>
                </a:solidFill>
              </a:rPr>
              <a:t>Aparte</a:t>
            </a:r>
            <a:r>
              <a:rPr lang="en-US" b="1" dirty="0" smtClean="0">
                <a:solidFill>
                  <a:srgbClr val="FF0000"/>
                </a:solidFill>
              </a:rPr>
              <a:t> de UNO.</a:t>
            </a:r>
            <a:r>
              <a:rPr lang="en-US" dirty="0" smtClean="0"/>
              <a:t>.)</a:t>
            </a:r>
            <a:endParaRPr lang="en-US" dirty="0"/>
          </a:p>
        </p:txBody>
      </p:sp>
      <p:pic>
        <p:nvPicPr>
          <p:cNvPr id="5" name="Content Placeholder 4"/>
          <p:cNvPicPr>
            <a:picLocks noGrp="1" noChangeAspect="1"/>
          </p:cNvPicPr>
          <p:nvPr>
            <p:ph sz="half" idx="2"/>
          </p:nvPr>
        </p:nvPicPr>
        <p:blipFill>
          <a:blip r:embed="rId3"/>
          <a:srcRect l="25314" r="25314"/>
          <a:stretch>
            <a:fillRect/>
          </a:stretch>
        </p:blipFill>
        <p:spPr>
          <a:xfrm>
            <a:off x="4800600" y="2057400"/>
            <a:ext cx="3810000" cy="4114800"/>
          </a:xfrm>
        </p:spPr>
      </p:pic>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7880169" y="5831931"/>
            <a:ext cx="1267460" cy="1011555"/>
          </a:xfrm>
          <a:prstGeom prst="rect">
            <a:avLst/>
          </a:prstGeom>
          <a:noFill/>
          <a:ln>
            <a:noFill/>
          </a:ln>
          <a:extLst/>
        </p:spPr>
      </p:pic>
    </p:spTree>
    <p:extLst>
      <p:ext uri="{BB962C8B-B14F-4D97-AF65-F5344CB8AC3E}">
        <p14:creationId xmlns:p14="http://schemas.microsoft.com/office/powerpoint/2010/main" val="4238182791"/>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685800" y="228600"/>
            <a:ext cx="7772400" cy="1066800"/>
          </a:xfrm>
          <a:solidFill>
            <a:srgbClr val="FFFF00"/>
          </a:solidFill>
        </p:spPr>
        <p:txBody>
          <a:bodyPr/>
          <a:lstStyle/>
          <a:p>
            <a:pPr eaLnBrk="1" hangingPunct="1"/>
            <a:r>
              <a:rPr lang="en-US" dirty="0">
                <a:latin typeface="Arial" charset="0"/>
                <a:ea typeface="ヒラギノ角ゴ Pro W3" charset="0"/>
                <a:cs typeface="ヒラギノ角ゴ Pro W3" charset="0"/>
              </a:rPr>
              <a:t>OUR DESTINATION….</a:t>
            </a:r>
          </a:p>
        </p:txBody>
      </p:sp>
      <p:sp>
        <p:nvSpPr>
          <p:cNvPr id="83972" name="Rectangle 4"/>
          <p:cNvSpPr>
            <a:spLocks noGrp="1" noChangeArrowheads="1"/>
          </p:cNvSpPr>
          <p:nvPr>
            <p:ph type="body" sz="half" idx="2"/>
          </p:nvPr>
        </p:nvSpPr>
        <p:spPr>
          <a:xfrm>
            <a:off x="4953000" y="1676400"/>
            <a:ext cx="3962400" cy="3352800"/>
          </a:xfrm>
          <a:solidFill>
            <a:srgbClr val="FFFF00"/>
          </a:solidFill>
        </p:spPr>
        <p:txBody>
          <a:bodyPr/>
          <a:lstStyle/>
          <a:p>
            <a:pPr eaLnBrk="1" hangingPunct="1">
              <a:buFontTx/>
              <a:buNone/>
            </a:pPr>
            <a:r>
              <a:rPr lang="en-US" sz="2800" dirty="0">
                <a:latin typeface="Arial" charset="0"/>
                <a:ea typeface="ヒラギノ角ゴ Pro W3" charset="0"/>
                <a:cs typeface="ヒラギノ角ゴ Pro W3" charset="0"/>
              </a:rPr>
              <a:t>   </a:t>
            </a:r>
          </a:p>
          <a:p>
            <a:pPr eaLnBrk="1" hangingPunct="1">
              <a:buFontTx/>
              <a:buNone/>
            </a:pPr>
            <a:r>
              <a:rPr lang="en-US" sz="2800" dirty="0">
                <a:latin typeface="Arial" charset="0"/>
                <a:ea typeface="ヒラギノ角ゴ Pro W3" charset="0"/>
                <a:cs typeface="ヒラギノ角ゴ Pro W3" charset="0"/>
              </a:rPr>
              <a:t>   </a:t>
            </a:r>
            <a:r>
              <a:rPr lang="en-US" dirty="0">
                <a:latin typeface="Arial" charset="0"/>
                <a:ea typeface="ヒラギノ角ゴ Pro W3" charset="0"/>
                <a:cs typeface="ヒラギノ角ゴ Pro W3" charset="0"/>
              </a:rPr>
              <a:t>One</a:t>
            </a:r>
            <a:r>
              <a:rPr lang="ja-JP" altLang="en-US" dirty="0">
                <a:latin typeface="Arial" charset="0"/>
                <a:ea typeface="ヒラギノ角ゴ Pro W3" charset="0"/>
                <a:cs typeface="ヒラギノ角ゴ Pro W3" charset="0"/>
              </a:rPr>
              <a:t>’</a:t>
            </a:r>
            <a:r>
              <a:rPr lang="en-US" altLang="ja-JP" dirty="0">
                <a:latin typeface="Arial" charset="0"/>
                <a:ea typeface="ヒラギノ角ゴ Pro W3" charset="0"/>
                <a:cs typeface="ヒラギノ角ゴ Pro W3" charset="0"/>
              </a:rPr>
              <a:t>s destination is never a place, but a new way of seeing things</a:t>
            </a:r>
            <a:r>
              <a:rPr lang="en-US" altLang="ja-JP" dirty="0" smtClean="0">
                <a:latin typeface="Arial" charset="0"/>
                <a:ea typeface="ヒラギノ角ゴ Pro W3" charset="0"/>
                <a:cs typeface="ヒラギノ角ゴ Pro W3" charset="0"/>
              </a:rPr>
              <a:t>.</a:t>
            </a:r>
            <a:endParaRPr lang="en-US" dirty="0">
              <a:latin typeface="Arial" charset="0"/>
              <a:ea typeface="ヒラギノ角ゴ Pro W3" charset="0"/>
              <a:cs typeface="ヒラギノ角ゴ Pro W3" charset="0"/>
            </a:endParaRPr>
          </a:p>
          <a:p>
            <a:pPr eaLnBrk="1" hangingPunct="1">
              <a:buFontTx/>
              <a:buNone/>
            </a:pPr>
            <a:r>
              <a:rPr lang="en-US" dirty="0">
                <a:latin typeface="Arial" charset="0"/>
                <a:ea typeface="ヒラギノ角ゴ Pro W3" charset="0"/>
                <a:cs typeface="ヒラギノ角ゴ Pro W3" charset="0"/>
              </a:rPr>
              <a:t>   </a:t>
            </a:r>
            <a:r>
              <a:rPr lang="en-US" sz="2400" dirty="0">
                <a:latin typeface="Arial" charset="0"/>
                <a:ea typeface="ヒラギノ角ゴ Pro W3" charset="0"/>
                <a:cs typeface="ヒラギノ角ゴ Pro W3" charset="0"/>
              </a:rPr>
              <a:t>              - Henry Miller</a:t>
            </a:r>
          </a:p>
          <a:p>
            <a:pPr eaLnBrk="1" hangingPunct="1">
              <a:buFontTx/>
              <a:buNone/>
            </a:pPr>
            <a:endParaRPr lang="en-US" dirty="0">
              <a:latin typeface="Arial" charset="0"/>
              <a:ea typeface="ヒラギノ角ゴ Pro W3" charset="0"/>
              <a:cs typeface="ヒラギノ角ゴ Pro W3" charset="0"/>
            </a:endParaRPr>
          </a:p>
        </p:txBody>
      </p:sp>
      <p:pic>
        <p:nvPicPr>
          <p:cNvPr id="83973" name="Picture 5"/>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a:stretch>
            <a:fillRect/>
          </a:stretch>
        </p:blipFill>
        <p:spPr>
          <a:xfrm>
            <a:off x="685800" y="1371600"/>
            <a:ext cx="3810000" cy="5486400"/>
          </a:xfrm>
        </p:spPr>
      </p:pic>
      <p:pic>
        <p:nvPicPr>
          <p:cNvPr id="5" name="Picture 4"/>
          <p:cNvPicPr/>
          <p:nvPr/>
        </p:nvPicPr>
        <p:blipFill>
          <a:blip r:embed="rId5">
            <a:extLst>
              <a:ext uri="{28A0092B-C50C-407E-A947-70E740481C1C}">
                <a14:useLocalDpi xmlns:a14="http://schemas.microsoft.com/office/drawing/2010/main" val="0"/>
              </a:ext>
            </a:extLst>
          </a:blip>
          <a:srcRect/>
          <a:stretch>
            <a:fillRect/>
          </a:stretch>
        </p:blipFill>
        <p:spPr bwMode="auto">
          <a:xfrm>
            <a:off x="4953000" y="5486399"/>
            <a:ext cx="3962400" cy="1371601"/>
          </a:xfrm>
          <a:prstGeom prst="rect">
            <a:avLst/>
          </a:prstGeom>
          <a:noFill/>
          <a:ln>
            <a:noFill/>
          </a:ln>
          <a:extLst/>
        </p:spPr>
      </p:pic>
    </p:spTree>
  </p:cSld>
  <p:clrMapOvr>
    <a:masterClrMapping/>
  </p:clrMapOvr>
  <p:transition xmlns:p14="http://schemas.microsoft.com/office/powerpoint/2010/main" spd="slow">
    <p:sndAc>
      <p:stSnd>
        <p:snd r:embed="rId2" name="Screeching Brake"/>
      </p:stSnd>
    </p:sndAc>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83973"/>
                                        </p:tgtEl>
                                        <p:attrNameLst>
                                          <p:attrName>style.visibility</p:attrName>
                                        </p:attrNameLst>
                                      </p:cBhvr>
                                      <p:to>
                                        <p:strVal val="visible"/>
                                      </p:to>
                                    </p:set>
                                    <p:animEffect transition="in" filter="fade">
                                      <p:cBhvr>
                                        <p:cTn id="7" dur="770" decel="100000"/>
                                        <p:tgtEl>
                                          <p:spTgt spid="83973"/>
                                        </p:tgtEl>
                                      </p:cBhvr>
                                    </p:animEffect>
                                    <p:animScale>
                                      <p:cBhvr>
                                        <p:cTn id="8" dur="770" decel="100000"/>
                                        <p:tgtEl>
                                          <p:spTgt spid="83973"/>
                                        </p:tgtEl>
                                      </p:cBhvr>
                                      <p:from x="10000" y="10000"/>
                                      <p:to x="200000" y="450000"/>
                                    </p:animScale>
                                    <p:animScale>
                                      <p:cBhvr>
                                        <p:cTn id="9" dur="1230" accel="100000" fill="hold">
                                          <p:stCondLst>
                                            <p:cond delay="770"/>
                                          </p:stCondLst>
                                        </p:cTn>
                                        <p:tgtEl>
                                          <p:spTgt spid="83973"/>
                                        </p:tgtEl>
                                      </p:cBhvr>
                                      <p:from x="200000" y="450000"/>
                                      <p:to x="100000" y="100000"/>
                                    </p:animScale>
                                    <p:set>
                                      <p:cBhvr>
                                        <p:cTn id="10" dur="770" fill="hold"/>
                                        <p:tgtEl>
                                          <p:spTgt spid="83973"/>
                                        </p:tgtEl>
                                        <p:attrNameLst>
                                          <p:attrName>ppt_x</p:attrName>
                                        </p:attrNameLst>
                                      </p:cBhvr>
                                      <p:to>
                                        <p:strVal val="(0.5)"/>
                                      </p:to>
                                    </p:set>
                                    <p:anim from="(0.5)" to="(#ppt_x)" calcmode="lin" valueType="num">
                                      <p:cBhvr>
                                        <p:cTn id="11" dur="1230" accel="100000" fill="hold">
                                          <p:stCondLst>
                                            <p:cond delay="770"/>
                                          </p:stCondLst>
                                        </p:cTn>
                                        <p:tgtEl>
                                          <p:spTgt spid="83973"/>
                                        </p:tgtEl>
                                        <p:attrNameLst>
                                          <p:attrName>ppt_x</p:attrName>
                                        </p:attrNameLst>
                                      </p:cBhvr>
                                    </p:anim>
                                    <p:set>
                                      <p:cBhvr>
                                        <p:cTn id="12" dur="770" fill="hold"/>
                                        <p:tgtEl>
                                          <p:spTgt spid="83973"/>
                                        </p:tgtEl>
                                        <p:attrNameLst>
                                          <p:attrName>ppt_y</p:attrName>
                                        </p:attrNameLst>
                                      </p:cBhvr>
                                      <p:to>
                                        <p:strVal val="(#ppt_y+0.4)"/>
                                      </p:to>
                                    </p:set>
                                    <p:anim from="(#ppt_y+0.4)" to="(#ppt_y)" calcmode="lin" valueType="num">
                                      <p:cBhvr>
                                        <p:cTn id="13" dur="1230" accel="100000" fill="hold">
                                          <p:stCondLst>
                                            <p:cond delay="770"/>
                                          </p:stCondLst>
                                        </p:cTn>
                                        <p:tgtEl>
                                          <p:spTgt spid="83973"/>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5" presetClass="entr" presetSubtype="0" fill="hold" grpId="0" nodeType="clickEffect">
                                  <p:stCondLst>
                                    <p:cond delay="0"/>
                                  </p:stCondLst>
                                  <p:childTnLst>
                                    <p:set>
                                      <p:cBhvr>
                                        <p:cTn id="17" dur="1" fill="hold">
                                          <p:stCondLst>
                                            <p:cond delay="0"/>
                                          </p:stCondLst>
                                        </p:cTn>
                                        <p:tgtEl>
                                          <p:spTgt spid="83970"/>
                                        </p:tgtEl>
                                        <p:attrNameLst>
                                          <p:attrName>style.visibility</p:attrName>
                                        </p:attrNameLst>
                                      </p:cBhvr>
                                      <p:to>
                                        <p:strVal val="visible"/>
                                      </p:to>
                                    </p:set>
                                    <p:animEffect transition="in" filter="fade">
                                      <p:cBhvr>
                                        <p:cTn id="18" dur="500"/>
                                        <p:tgtEl>
                                          <p:spTgt spid="83970"/>
                                        </p:tgtEl>
                                      </p:cBhvr>
                                    </p:animEffect>
                                    <p:anim calcmode="lin" valueType="num">
                                      <p:cBhvr>
                                        <p:cTn id="19" dur="500" fill="hold"/>
                                        <p:tgtEl>
                                          <p:spTgt spid="83970"/>
                                        </p:tgtEl>
                                        <p:attrNameLst>
                                          <p:attrName>style.rotation</p:attrName>
                                        </p:attrNameLst>
                                      </p:cBhvr>
                                      <p:tavLst>
                                        <p:tav tm="0">
                                          <p:val>
                                            <p:fltVal val="720"/>
                                          </p:val>
                                        </p:tav>
                                        <p:tav tm="100000">
                                          <p:val>
                                            <p:fltVal val="0"/>
                                          </p:val>
                                        </p:tav>
                                      </p:tavLst>
                                    </p:anim>
                                    <p:anim calcmode="lin" valueType="num">
                                      <p:cBhvr>
                                        <p:cTn id="20" dur="500" fill="hold"/>
                                        <p:tgtEl>
                                          <p:spTgt spid="83970"/>
                                        </p:tgtEl>
                                        <p:attrNameLst>
                                          <p:attrName>ppt_h</p:attrName>
                                        </p:attrNameLst>
                                      </p:cBhvr>
                                      <p:tavLst>
                                        <p:tav tm="0">
                                          <p:val>
                                            <p:fltVal val="0"/>
                                          </p:val>
                                        </p:tav>
                                        <p:tav tm="100000">
                                          <p:val>
                                            <p:strVal val="#ppt_h"/>
                                          </p:val>
                                        </p:tav>
                                      </p:tavLst>
                                    </p:anim>
                                    <p:anim calcmode="lin" valueType="num">
                                      <p:cBhvr>
                                        <p:cTn id="21" dur="500" fill="hold"/>
                                        <p:tgtEl>
                                          <p:spTgt spid="83970"/>
                                        </p:tgtEl>
                                        <p:attrNameLst>
                                          <p:attrName>ppt_w</p:attrName>
                                        </p:attrNameLst>
                                      </p:cBhvr>
                                      <p:tavLst>
                                        <p:tav tm="0">
                                          <p:val>
                                            <p:fltVal val="0"/>
                                          </p:val>
                                        </p:tav>
                                        <p:tav tm="100000">
                                          <p:val>
                                            <p:strVal val="#ppt_w"/>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8" presetClass="entr" presetSubtype="0" accel="50000" fill="hold" grpId="0" nodeType="clickEffect">
                                  <p:stCondLst>
                                    <p:cond delay="0"/>
                                  </p:stCondLst>
                                  <p:childTnLst>
                                    <p:set>
                                      <p:cBhvr>
                                        <p:cTn id="25" dur="1" fill="hold">
                                          <p:stCondLst>
                                            <p:cond delay="0"/>
                                          </p:stCondLst>
                                        </p:cTn>
                                        <p:tgtEl>
                                          <p:spTgt spid="83972">
                                            <p:bg/>
                                          </p:spTgt>
                                        </p:tgtEl>
                                        <p:attrNameLst>
                                          <p:attrName>style.visibility</p:attrName>
                                        </p:attrNameLst>
                                      </p:cBhvr>
                                      <p:to>
                                        <p:strVal val="visible"/>
                                      </p:to>
                                    </p:set>
                                    <p:anim calcmode="lin" valueType="num">
                                      <p:cBhvr>
                                        <p:cTn id="26" dur="500" fill="hold"/>
                                        <p:tgtEl>
                                          <p:spTgt spid="83972">
                                            <p:bg/>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7" dur="500" fill="hold"/>
                                        <p:tgtEl>
                                          <p:spTgt spid="83972">
                                            <p:bg/>
                                          </p:spTgt>
                                        </p:tgtEl>
                                        <p:attrNameLst>
                                          <p:attrName>ppt_x</p:attrName>
                                        </p:attrNameLst>
                                      </p:cBhvr>
                                      <p:tavLst>
                                        <p:tav tm="0">
                                          <p:val>
                                            <p:fltVal val="-1"/>
                                          </p:val>
                                        </p:tav>
                                        <p:tav tm="50000">
                                          <p:val>
                                            <p:fltVal val="0.95"/>
                                          </p:val>
                                        </p:tav>
                                        <p:tav tm="100000">
                                          <p:val>
                                            <p:strVal val="#ppt_x"/>
                                          </p:val>
                                        </p:tav>
                                      </p:tavLst>
                                    </p:anim>
                                    <p:anim calcmode="lin" valueType="num">
                                      <p:cBhvr>
                                        <p:cTn id="28" dur="500" fill="hold"/>
                                        <p:tgtEl>
                                          <p:spTgt spid="83972">
                                            <p:bg/>
                                          </p:spTgt>
                                        </p:tgtEl>
                                        <p:attrNameLst>
                                          <p:attrName>ppt_y</p:attrName>
                                        </p:attrNameLst>
                                      </p:cBhvr>
                                      <p:tavLst>
                                        <p:tav tm="0">
                                          <p:val>
                                            <p:strVal val="#ppt_y"/>
                                          </p:val>
                                        </p:tav>
                                        <p:tav tm="100000">
                                          <p:val>
                                            <p:strVal val="#ppt_y"/>
                                          </p:val>
                                        </p:tav>
                                      </p:tavLst>
                                    </p:anim>
                                    <p:animEffect transition="in" filter="fade">
                                      <p:cBhvr>
                                        <p:cTn id="29" dur="500"/>
                                        <p:tgtEl>
                                          <p:spTgt spid="83972">
                                            <p:bg/>
                                          </p:spTgt>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
                                        </p:tgtEl>
                                      </p:cMediaNode>
                                    </p:audio>
                                  </p:subTnLst>
                                </p:cTn>
                              </p:par>
                            </p:childTnLst>
                          </p:cTn>
                        </p:par>
                      </p:childTnLst>
                    </p:cTn>
                  </p:par>
                  <p:par>
                    <p:cTn id="30" fill="hold" nodeType="clickPar">
                      <p:stCondLst>
                        <p:cond delay="indefinite"/>
                      </p:stCondLst>
                      <p:childTnLst>
                        <p:par>
                          <p:cTn id="31" fill="hold" nodeType="withGroup">
                            <p:stCondLst>
                              <p:cond delay="0"/>
                            </p:stCondLst>
                            <p:childTnLst>
                              <p:par>
                                <p:cTn id="32" presetID="48" presetClass="entr" presetSubtype="0" accel="50000" fill="hold" grpId="0" nodeType="clickEffect">
                                  <p:stCondLst>
                                    <p:cond delay="0"/>
                                  </p:stCondLst>
                                  <p:childTnLst>
                                    <p:set>
                                      <p:cBhvr>
                                        <p:cTn id="33" dur="1" fill="hold">
                                          <p:stCondLst>
                                            <p:cond delay="0"/>
                                          </p:stCondLst>
                                        </p:cTn>
                                        <p:tgtEl>
                                          <p:spTgt spid="83972">
                                            <p:txEl>
                                              <p:pRg st="2" end="2"/>
                                            </p:txEl>
                                          </p:spTgt>
                                        </p:tgtEl>
                                        <p:attrNameLst>
                                          <p:attrName>style.visibility</p:attrName>
                                        </p:attrNameLst>
                                      </p:cBhvr>
                                      <p:to>
                                        <p:strVal val="visible"/>
                                      </p:to>
                                    </p:set>
                                    <p:anim calcmode="lin" valueType="num">
                                      <p:cBhvr>
                                        <p:cTn id="34" dur="500" fill="hold"/>
                                        <p:tgtEl>
                                          <p:spTgt spid="83972">
                                            <p:txEl>
                                              <p:pRg st="2" end="2"/>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5" dur="500" fill="hold"/>
                                        <p:tgtEl>
                                          <p:spTgt spid="83972">
                                            <p:txEl>
                                              <p:pRg st="2" end="2"/>
                                            </p:txEl>
                                          </p:spTgt>
                                        </p:tgtEl>
                                        <p:attrNameLst>
                                          <p:attrName>ppt_x</p:attrName>
                                        </p:attrNameLst>
                                      </p:cBhvr>
                                      <p:tavLst>
                                        <p:tav tm="0">
                                          <p:val>
                                            <p:fltVal val="-1"/>
                                          </p:val>
                                        </p:tav>
                                        <p:tav tm="50000">
                                          <p:val>
                                            <p:fltVal val="0.95"/>
                                          </p:val>
                                        </p:tav>
                                        <p:tav tm="100000">
                                          <p:val>
                                            <p:strVal val="#ppt_x"/>
                                          </p:val>
                                        </p:tav>
                                      </p:tavLst>
                                    </p:anim>
                                    <p:anim calcmode="lin" valueType="num">
                                      <p:cBhvr>
                                        <p:cTn id="36" dur="500" fill="hold"/>
                                        <p:tgtEl>
                                          <p:spTgt spid="83972">
                                            <p:txEl>
                                              <p:pRg st="2" end="2"/>
                                            </p:txEl>
                                          </p:spTgt>
                                        </p:tgtEl>
                                        <p:attrNameLst>
                                          <p:attrName>ppt_y</p:attrName>
                                        </p:attrNameLst>
                                      </p:cBhvr>
                                      <p:tavLst>
                                        <p:tav tm="0">
                                          <p:val>
                                            <p:strVal val="#ppt_y"/>
                                          </p:val>
                                        </p:tav>
                                        <p:tav tm="100000">
                                          <p:val>
                                            <p:strVal val="#ppt_y"/>
                                          </p:val>
                                        </p:tav>
                                      </p:tavLst>
                                    </p:anim>
                                    <p:animEffect transition="in" filter="fade">
                                      <p:cBhvr>
                                        <p:cTn id="37" dur="500"/>
                                        <p:tgtEl>
                                          <p:spTgt spid="8397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0" grpId="0" animBg="1"/>
      <p:bldP spid="83972"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0FFA4"/>
        </a:solidFill>
        <a:effectLst/>
      </p:bgPr>
    </p:bg>
    <p:spTree>
      <p:nvGrpSpPr>
        <p:cNvPr id="1" name=""/>
        <p:cNvGrpSpPr/>
        <p:nvPr/>
      </p:nvGrpSpPr>
      <p:grpSpPr>
        <a:xfrm>
          <a:off x="0" y="0"/>
          <a:ext cx="0" cy="0"/>
          <a:chOff x="0" y="0"/>
          <a:chExt cx="0" cy="0"/>
        </a:xfrm>
      </p:grpSpPr>
      <p:sp>
        <p:nvSpPr>
          <p:cNvPr id="39938" name="Title 1"/>
          <p:cNvSpPr>
            <a:spLocks noGrp="1"/>
          </p:cNvSpPr>
          <p:nvPr>
            <p:ph type="title"/>
          </p:nvPr>
        </p:nvSpPr>
        <p:spPr>
          <a:xfrm>
            <a:off x="152400" y="152400"/>
            <a:ext cx="8839200" cy="1066800"/>
          </a:xfrm>
          <a:solidFill>
            <a:srgbClr val="FFFF00"/>
          </a:solidFill>
        </p:spPr>
        <p:txBody>
          <a:bodyPr/>
          <a:lstStyle/>
          <a:p>
            <a:pPr algn="l"/>
            <a:r>
              <a:rPr lang="en-US" dirty="0">
                <a:latin typeface="Arial" charset="0"/>
                <a:ea typeface="ヒラギノ角ゴ Pro W3" charset="0"/>
                <a:cs typeface="ヒラギノ角ゴ Pro W3" charset="0"/>
              </a:rPr>
              <a:t> UNO </a:t>
            </a:r>
            <a:r>
              <a:rPr lang="en-US" dirty="0" err="1" smtClean="0">
                <a:latin typeface="Arial" charset="0"/>
                <a:ea typeface="ヒラギノ角ゴ Pro W3" charset="0"/>
                <a:cs typeface="ヒラギノ角ゴ Pro W3" charset="0"/>
              </a:rPr>
              <a:t>es</a:t>
            </a:r>
            <a:r>
              <a:rPr lang="en-US" dirty="0" smtClean="0">
                <a:latin typeface="Arial" charset="0"/>
                <a:ea typeface="ヒラギノ角ゴ Pro W3" charset="0"/>
                <a:cs typeface="ヒラギノ角ゴ Pro W3" charset="0"/>
              </a:rPr>
              <a:t> ECLÉCTICO y </a:t>
            </a:r>
            <a:r>
              <a:rPr lang="en-US" dirty="0">
                <a:latin typeface="Arial" charset="0"/>
                <a:ea typeface="ヒラギノ角ゴ Pro W3" charset="0"/>
                <a:cs typeface="ヒラギノ角ゴ Pro W3" charset="0"/>
              </a:rPr>
              <a:t>GLOBAL!</a:t>
            </a:r>
          </a:p>
        </p:txBody>
      </p:sp>
      <p:sp>
        <p:nvSpPr>
          <p:cNvPr id="3" name="Content Placeholder 2"/>
          <p:cNvSpPr>
            <a:spLocks noGrp="1"/>
          </p:cNvSpPr>
          <p:nvPr>
            <p:ph idx="1"/>
          </p:nvPr>
        </p:nvSpPr>
        <p:spPr>
          <a:xfrm>
            <a:off x="152400" y="1219200"/>
            <a:ext cx="8991600" cy="5638800"/>
          </a:xfrm>
        </p:spPr>
        <p:txBody>
          <a:bodyPr/>
          <a:lstStyle/>
          <a:p>
            <a:pPr marL="0" indent="0">
              <a:buFontTx/>
              <a:buNone/>
              <a:defRPr/>
            </a:pPr>
            <a:r>
              <a:rPr lang="en-US" dirty="0" smtClean="0"/>
              <a:t>   </a:t>
            </a:r>
            <a:r>
              <a:rPr lang="en-US" dirty="0" err="1" smtClean="0"/>
              <a:t>Términos</a:t>
            </a:r>
            <a:r>
              <a:rPr lang="en-US" dirty="0" smtClean="0"/>
              <a:t> y </a:t>
            </a:r>
            <a:r>
              <a:rPr lang="en-US" dirty="0" err="1" smtClean="0"/>
              <a:t>nombre</a:t>
            </a:r>
            <a:r>
              <a:rPr lang="en-US" dirty="0" err="1"/>
              <a:t>s</a:t>
            </a:r>
            <a:r>
              <a:rPr lang="en-US" dirty="0" smtClean="0"/>
              <a:t> :</a:t>
            </a:r>
          </a:p>
          <a:p>
            <a:pPr marL="0" indent="0">
              <a:buFontTx/>
              <a:buNone/>
              <a:defRPr/>
            </a:pPr>
            <a:r>
              <a:rPr lang="en-US" dirty="0"/>
              <a:t> </a:t>
            </a:r>
            <a:r>
              <a:rPr lang="en-US" dirty="0" smtClean="0"/>
              <a:t> </a:t>
            </a:r>
            <a:r>
              <a:rPr lang="en-US" dirty="0" smtClean="0">
                <a:solidFill>
                  <a:schemeClr val="tx2">
                    <a:lumMod val="65000"/>
                    <a:lumOff val="35000"/>
                  </a:schemeClr>
                </a:solidFill>
              </a:rPr>
              <a:t> </a:t>
            </a:r>
            <a:r>
              <a:rPr lang="en-US" b="1" dirty="0" smtClean="0">
                <a:solidFill>
                  <a:srgbClr val="FF0000"/>
                </a:solidFill>
              </a:rPr>
              <a:t>CEF		</a:t>
            </a:r>
            <a:r>
              <a:rPr lang="en-US" b="1" i="1" dirty="0" err="1" smtClean="0">
                <a:solidFill>
                  <a:srgbClr val="FF0000"/>
                </a:solidFill>
              </a:rPr>
              <a:t>Marzano</a:t>
            </a:r>
            <a:r>
              <a:rPr lang="en-US" b="1" i="1" dirty="0" smtClean="0">
                <a:solidFill>
                  <a:srgbClr val="FF0000"/>
                </a:solidFill>
              </a:rPr>
              <a:t>	</a:t>
            </a:r>
            <a:r>
              <a:rPr lang="en-US" b="1" dirty="0" smtClean="0">
                <a:solidFill>
                  <a:srgbClr val="FF0000"/>
                </a:solidFill>
              </a:rPr>
              <a:t>	     Music</a:t>
            </a:r>
            <a:endParaRPr lang="en-US" b="1" dirty="0">
              <a:solidFill>
                <a:srgbClr val="FF0000"/>
              </a:solidFill>
            </a:endParaRPr>
          </a:p>
          <a:p>
            <a:pPr marL="0" indent="0">
              <a:buFontTx/>
              <a:buNone/>
              <a:defRPr/>
            </a:pPr>
            <a:r>
              <a:rPr lang="en-US" b="1" dirty="0" smtClean="0">
                <a:solidFill>
                  <a:srgbClr val="FF0000"/>
                </a:solidFill>
              </a:rPr>
              <a:t>   CLIL		</a:t>
            </a:r>
            <a:r>
              <a:rPr lang="en-US" b="1" i="1" dirty="0" err="1" smtClean="0">
                <a:solidFill>
                  <a:srgbClr val="FF0000"/>
                </a:solidFill>
              </a:rPr>
              <a:t>Schmoker</a:t>
            </a:r>
            <a:r>
              <a:rPr lang="en-US" b="1" dirty="0" smtClean="0">
                <a:solidFill>
                  <a:srgbClr val="FF0000"/>
                </a:solidFill>
              </a:rPr>
              <a:t>            Brain studies</a:t>
            </a:r>
          </a:p>
          <a:p>
            <a:pPr marL="0" indent="0">
              <a:buFontTx/>
              <a:buNone/>
              <a:defRPr/>
            </a:pPr>
            <a:r>
              <a:rPr lang="en-US" b="1" dirty="0">
                <a:solidFill>
                  <a:srgbClr val="FF0000"/>
                </a:solidFill>
              </a:rPr>
              <a:t> </a:t>
            </a:r>
            <a:r>
              <a:rPr lang="en-US" b="1" dirty="0" smtClean="0">
                <a:solidFill>
                  <a:srgbClr val="FF0000"/>
                </a:solidFill>
              </a:rPr>
              <a:t>  PISA		</a:t>
            </a:r>
            <a:r>
              <a:rPr lang="en-US" b="1" i="1" dirty="0" smtClean="0">
                <a:solidFill>
                  <a:srgbClr val="FF0000"/>
                </a:solidFill>
              </a:rPr>
              <a:t>Wiggins </a:t>
            </a:r>
            <a:r>
              <a:rPr lang="en-US" b="1" dirty="0" smtClean="0">
                <a:solidFill>
                  <a:srgbClr val="FF0000"/>
                </a:solidFill>
              </a:rPr>
              <a:t>              Graphics</a:t>
            </a:r>
          </a:p>
          <a:p>
            <a:pPr marL="0" indent="0">
              <a:buFontTx/>
              <a:buNone/>
              <a:defRPr/>
            </a:pPr>
            <a:r>
              <a:rPr lang="en-US" b="1" dirty="0">
                <a:solidFill>
                  <a:srgbClr val="FF0000"/>
                </a:solidFill>
              </a:rPr>
              <a:t> </a:t>
            </a:r>
            <a:r>
              <a:rPr lang="en-US" b="1" dirty="0" smtClean="0">
                <a:solidFill>
                  <a:srgbClr val="FF0000"/>
                </a:solidFill>
              </a:rPr>
              <a:t>  </a:t>
            </a:r>
            <a:r>
              <a:rPr lang="en-US" b="1" i="1" dirty="0" smtClean="0">
                <a:solidFill>
                  <a:srgbClr val="FF0000"/>
                </a:solidFill>
              </a:rPr>
              <a:t>Bloom </a:t>
            </a:r>
            <a:r>
              <a:rPr lang="en-US" b="1" dirty="0" smtClean="0">
                <a:solidFill>
                  <a:srgbClr val="FF0000"/>
                </a:solidFill>
              </a:rPr>
              <a:t>   	The BIG idea	     Team building</a:t>
            </a:r>
          </a:p>
          <a:p>
            <a:pPr marL="0" indent="0">
              <a:buFontTx/>
              <a:buNone/>
              <a:defRPr/>
            </a:pPr>
            <a:r>
              <a:rPr lang="en-US" b="1" dirty="0">
                <a:solidFill>
                  <a:srgbClr val="FF0000"/>
                </a:solidFill>
              </a:rPr>
              <a:t> </a:t>
            </a:r>
            <a:r>
              <a:rPr lang="en-US" b="1" dirty="0" smtClean="0">
                <a:solidFill>
                  <a:srgbClr val="FF0000"/>
                </a:solidFill>
              </a:rPr>
              <a:t>  </a:t>
            </a:r>
            <a:r>
              <a:rPr lang="en-US" b="1" i="1" dirty="0" err="1" smtClean="0">
                <a:solidFill>
                  <a:srgbClr val="FF0000"/>
                </a:solidFill>
              </a:rPr>
              <a:t>Buzan</a:t>
            </a:r>
            <a:r>
              <a:rPr lang="en-US" b="1" i="1" dirty="0" smtClean="0">
                <a:solidFill>
                  <a:srgbClr val="FF0000"/>
                </a:solidFill>
              </a:rPr>
              <a:t>	</a:t>
            </a:r>
            <a:r>
              <a:rPr lang="en-US" b="1" dirty="0" smtClean="0">
                <a:solidFill>
                  <a:srgbClr val="FF0000"/>
                </a:solidFill>
              </a:rPr>
              <a:t>	Essential questions    </a:t>
            </a:r>
            <a:r>
              <a:rPr lang="en-US" b="1" dirty="0" smtClean="0">
                <a:solidFill>
                  <a:srgbClr val="800000"/>
                </a:solidFill>
              </a:rPr>
              <a:t>Bilingual</a:t>
            </a:r>
          </a:p>
          <a:p>
            <a:pPr marL="0" indent="0">
              <a:buFontTx/>
              <a:buNone/>
              <a:defRPr/>
            </a:pPr>
            <a:r>
              <a:rPr lang="en-US" b="1" dirty="0">
                <a:solidFill>
                  <a:srgbClr val="FF0000"/>
                </a:solidFill>
              </a:rPr>
              <a:t> </a:t>
            </a:r>
            <a:r>
              <a:rPr lang="en-US" b="1" dirty="0" smtClean="0">
                <a:solidFill>
                  <a:srgbClr val="FF0000"/>
                </a:solidFill>
              </a:rPr>
              <a:t>  </a:t>
            </a:r>
            <a:r>
              <a:rPr lang="en-US" b="1" i="1" dirty="0" smtClean="0">
                <a:solidFill>
                  <a:srgbClr val="FF0000"/>
                </a:solidFill>
              </a:rPr>
              <a:t>Gardne</a:t>
            </a:r>
            <a:r>
              <a:rPr lang="en-US" b="1" dirty="0" smtClean="0">
                <a:solidFill>
                  <a:srgbClr val="FF0000"/>
                </a:solidFill>
              </a:rPr>
              <a:t>r	Technology platform</a:t>
            </a:r>
          </a:p>
          <a:p>
            <a:pPr marL="0" indent="0">
              <a:buFontTx/>
              <a:buNone/>
              <a:defRPr/>
            </a:pPr>
            <a:r>
              <a:rPr lang="en-US" b="1" dirty="0">
                <a:solidFill>
                  <a:srgbClr val="FF0000"/>
                </a:solidFill>
              </a:rPr>
              <a:t> </a:t>
            </a:r>
            <a:r>
              <a:rPr lang="en-US" b="1" dirty="0" smtClean="0">
                <a:solidFill>
                  <a:srgbClr val="FF0000"/>
                </a:solidFill>
              </a:rPr>
              <a:t>  </a:t>
            </a:r>
            <a:r>
              <a:rPr lang="en-US" b="1" i="1" dirty="0" err="1" smtClean="0">
                <a:solidFill>
                  <a:srgbClr val="FF0000"/>
                </a:solidFill>
              </a:rPr>
              <a:t>Goleman</a:t>
            </a:r>
            <a:r>
              <a:rPr lang="en-US" b="1" dirty="0" smtClean="0">
                <a:solidFill>
                  <a:srgbClr val="FF0000"/>
                </a:solidFill>
              </a:rPr>
              <a:t>      Cooperative Learning</a:t>
            </a:r>
          </a:p>
          <a:p>
            <a:pPr marL="0" indent="0">
              <a:buFontTx/>
              <a:buNone/>
              <a:defRPr/>
            </a:pPr>
            <a:r>
              <a:rPr lang="en-US" b="1" dirty="0">
                <a:solidFill>
                  <a:srgbClr val="FF0000"/>
                </a:solidFill>
              </a:rPr>
              <a:t>	</a:t>
            </a:r>
            <a:r>
              <a:rPr lang="en-US" b="1" dirty="0" smtClean="0">
                <a:solidFill>
                  <a:srgbClr val="FF0000"/>
                </a:solidFill>
              </a:rPr>
              <a:t>                        </a:t>
            </a:r>
            <a:r>
              <a:rPr lang="en-US" b="1" dirty="0" smtClean="0"/>
              <a:t> …..y </a:t>
            </a:r>
            <a:r>
              <a:rPr lang="en-US" b="1" dirty="0" err="1" smtClean="0"/>
              <a:t>más</a:t>
            </a:r>
            <a:r>
              <a:rPr lang="en-US" b="1" dirty="0" smtClean="0"/>
              <a:t>.</a:t>
            </a: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7876540" y="5828302"/>
            <a:ext cx="1267460" cy="1011555"/>
          </a:xfrm>
          <a:prstGeom prst="rect">
            <a:avLst/>
          </a:prstGeom>
          <a:noFill/>
          <a:ln>
            <a:noFill/>
          </a:ln>
          <a:extLst/>
        </p:spPr>
      </p:pic>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1">
            <a:lumMod val="90000"/>
          </a:schemeClr>
        </a:solidFill>
        <a:effectLst/>
      </p:bgPr>
    </p:bg>
    <p:spTree>
      <p:nvGrpSpPr>
        <p:cNvPr id="1" name=""/>
        <p:cNvGrpSpPr/>
        <p:nvPr/>
      </p:nvGrpSpPr>
      <p:grpSpPr>
        <a:xfrm>
          <a:off x="0" y="0"/>
          <a:ext cx="0" cy="0"/>
          <a:chOff x="0" y="0"/>
          <a:chExt cx="0" cy="0"/>
        </a:xfrm>
      </p:grpSpPr>
      <p:pic>
        <p:nvPicPr>
          <p:cNvPr id="171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29"/>
            <a:ext cx="9144000" cy="6867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1011" name="Rectangle 3"/>
          <p:cNvSpPr>
            <a:spLocks noChangeArrowheads="1"/>
          </p:cNvSpPr>
          <p:nvPr/>
        </p:nvSpPr>
        <p:spPr bwMode="auto">
          <a:xfrm>
            <a:off x="0" y="228600"/>
            <a:ext cx="90805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ts val="500"/>
              </a:spcBef>
              <a:spcAft>
                <a:spcPts val="500"/>
              </a:spcAft>
            </a:pPr>
            <a:r>
              <a:rPr lang="en-US" sz="3600" b="1" dirty="0" err="1">
                <a:latin typeface="" charset="0"/>
              </a:rPr>
              <a:t>Todo</a:t>
            </a:r>
            <a:r>
              <a:rPr lang="en-US" sz="3600" b="1" dirty="0">
                <a:latin typeface="" charset="0"/>
              </a:rPr>
              <a:t> lo </a:t>
            </a:r>
            <a:r>
              <a:rPr lang="en-US" sz="3600" b="1" dirty="0" err="1">
                <a:latin typeface="" charset="0"/>
              </a:rPr>
              <a:t>que</a:t>
            </a:r>
            <a:r>
              <a:rPr lang="en-US" sz="3600" b="1" dirty="0">
                <a:latin typeface="" charset="0"/>
              </a:rPr>
              <a:t> </a:t>
            </a:r>
            <a:r>
              <a:rPr lang="en-US" sz="3600" b="1" dirty="0" err="1">
                <a:latin typeface="" charset="0"/>
              </a:rPr>
              <a:t>necesito</a:t>
            </a:r>
            <a:r>
              <a:rPr lang="en-US" sz="3600" b="1" dirty="0">
                <a:latin typeface="" charset="0"/>
              </a:rPr>
              <a:t> saber de la </a:t>
            </a:r>
            <a:r>
              <a:rPr lang="en-US" sz="3600" b="1" dirty="0" err="1">
                <a:latin typeface="" charset="0"/>
              </a:rPr>
              <a:t>vida</a:t>
            </a:r>
            <a:r>
              <a:rPr lang="en-US" sz="3600" b="1" dirty="0">
                <a:latin typeface="" charset="0"/>
              </a:rPr>
              <a:t>, lo he </a:t>
            </a:r>
            <a:r>
              <a:rPr lang="en-US" sz="3600" b="1" dirty="0" err="1">
                <a:latin typeface="" charset="0"/>
              </a:rPr>
              <a:t>aprendido</a:t>
            </a:r>
            <a:r>
              <a:rPr lang="en-US" sz="3600" b="1" dirty="0">
                <a:latin typeface="" charset="0"/>
              </a:rPr>
              <a:t> del </a:t>
            </a:r>
            <a:r>
              <a:rPr lang="en-US" sz="3600" b="1" dirty="0" err="1">
                <a:latin typeface="" charset="0"/>
              </a:rPr>
              <a:t>Arca</a:t>
            </a:r>
            <a:r>
              <a:rPr lang="en-US" sz="3600" b="1" dirty="0">
                <a:latin typeface="" charset="0"/>
              </a:rPr>
              <a:t> de </a:t>
            </a:r>
            <a:r>
              <a:rPr lang="en-US" sz="3600" b="1" dirty="0" err="1" smtClean="0">
                <a:latin typeface="" charset="0"/>
              </a:rPr>
              <a:t>Noé</a:t>
            </a:r>
            <a:r>
              <a:rPr lang="en-US" sz="3600" b="1" dirty="0" smtClean="0">
                <a:latin typeface="" charset="0"/>
              </a:rPr>
              <a:t>.</a:t>
            </a:r>
            <a:endParaRPr lang="en-US" sz="3600" b="1" dirty="0">
              <a:latin typeface="" charset="0"/>
            </a:endParaRPr>
          </a:p>
        </p:txBody>
      </p:sp>
    </p:spTree>
    <p:extLst>
      <p:ext uri="{BB962C8B-B14F-4D97-AF65-F5344CB8AC3E}">
        <p14:creationId xmlns:p14="http://schemas.microsoft.com/office/powerpoint/2010/main" val="3563483834"/>
      </p:ext>
    </p:extLst>
  </p:cSld>
  <p:clrMapOvr>
    <a:masterClrMapping/>
  </p:clrMapOvr>
  <p:transition xmlns:p14="http://schemas.microsoft.com/office/powerpoint/2010/main" advTm="5000">
    <p:random/>
  </p:transitio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A9FF8A"/>
        </a:solidFill>
        <a:effectLst/>
      </p:bgPr>
    </p:bg>
    <p:spTree>
      <p:nvGrpSpPr>
        <p:cNvPr id="1" name=""/>
        <p:cNvGrpSpPr/>
        <p:nvPr/>
      </p:nvGrpSpPr>
      <p:grpSpPr>
        <a:xfrm>
          <a:off x="0" y="0"/>
          <a:ext cx="0" cy="0"/>
          <a:chOff x="0" y="0"/>
          <a:chExt cx="0" cy="0"/>
        </a:xfrm>
      </p:grpSpPr>
      <p:sp>
        <p:nvSpPr>
          <p:cNvPr id="173058" name="Text Box 2"/>
          <p:cNvSpPr txBox="1">
            <a:spLocks noChangeArrowheads="1"/>
          </p:cNvSpPr>
          <p:nvPr/>
        </p:nvSpPr>
        <p:spPr bwMode="auto">
          <a:xfrm>
            <a:off x="0" y="3505200"/>
            <a:ext cx="9144000" cy="344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lvl="1" algn="ctr">
              <a:spcBef>
                <a:spcPts val="500"/>
              </a:spcBef>
              <a:spcAft>
                <a:spcPts val="500"/>
              </a:spcAft>
            </a:pPr>
            <a:r>
              <a:rPr lang="en-US" sz="7200" u="sng" dirty="0">
                <a:latin typeface="" charset="0"/>
              </a:rPr>
              <a:t>Uno</a:t>
            </a:r>
            <a:r>
              <a:rPr lang="en-US" sz="7200" dirty="0">
                <a:latin typeface="" charset="0"/>
              </a:rPr>
              <a:t>: No </a:t>
            </a:r>
            <a:r>
              <a:rPr lang="en-US" sz="7200" dirty="0" err="1">
                <a:latin typeface="" charset="0"/>
              </a:rPr>
              <a:t>dejes</a:t>
            </a:r>
            <a:r>
              <a:rPr lang="en-US" sz="7200" dirty="0">
                <a:latin typeface="" charset="0"/>
              </a:rPr>
              <a:t> </a:t>
            </a:r>
            <a:r>
              <a:rPr lang="en-US" sz="7200" dirty="0" err="1">
                <a:latin typeface="" charset="0"/>
              </a:rPr>
              <a:t>pasar</a:t>
            </a:r>
            <a:r>
              <a:rPr lang="en-US" sz="7200" dirty="0">
                <a:latin typeface="" charset="0"/>
              </a:rPr>
              <a:t> el </a:t>
            </a:r>
            <a:r>
              <a:rPr lang="en-US" sz="7200" dirty="0" err="1" smtClean="0">
                <a:latin typeface="" charset="0"/>
              </a:rPr>
              <a:t>barco</a:t>
            </a:r>
            <a:r>
              <a:rPr lang="en-US" sz="7200" dirty="0" smtClean="0">
                <a:latin typeface="" charset="0"/>
              </a:rPr>
              <a:t>. </a:t>
            </a:r>
            <a:r>
              <a:rPr lang="en-US" sz="7200" dirty="0" err="1">
                <a:latin typeface="" charset="0"/>
              </a:rPr>
              <a:t>Ab</a:t>
            </a:r>
            <a:r>
              <a:rPr lang="en-US" altLang="ja-JP" sz="7200" dirty="0" err="1">
                <a:latin typeface="Arial"/>
              </a:rPr>
              <a:t>ó</a:t>
            </a:r>
            <a:r>
              <a:rPr lang="en-US" sz="7200" dirty="0" err="1">
                <a:latin typeface="" charset="0"/>
              </a:rPr>
              <a:t>rdalo</a:t>
            </a:r>
            <a:r>
              <a:rPr lang="en-US" sz="7200" dirty="0">
                <a:latin typeface="" charset="0"/>
              </a:rPr>
              <a:t> a </a:t>
            </a:r>
            <a:r>
              <a:rPr lang="en-US" sz="7200" dirty="0" err="1">
                <a:latin typeface="" charset="0"/>
              </a:rPr>
              <a:t>tiempo</a:t>
            </a:r>
            <a:r>
              <a:rPr lang="en-US" sz="7200" dirty="0">
                <a:latin typeface="" charset="0"/>
              </a:rPr>
              <a:t>.</a:t>
            </a:r>
            <a:endParaRPr lang="en-US" sz="7200" dirty="0">
              <a:latin typeface="Times New Roman" charset="0"/>
            </a:endParaRPr>
          </a:p>
        </p:txBody>
      </p:sp>
      <p:pic>
        <p:nvPicPr>
          <p:cNvPr id="1730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0"/>
            <a:ext cx="54864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3060" name="Rectangle 4"/>
          <p:cNvSpPr>
            <a:spLocks noGrp="1" noChangeArrowheads="1"/>
          </p:cNvSpPr>
          <p:nvPr>
            <p:ph type="title" idx="4294967295"/>
          </p:nvPr>
        </p:nvSpPr>
        <p:spPr>
          <a:xfrm>
            <a:off x="685800" y="609600"/>
            <a:ext cx="7772400" cy="1066800"/>
          </a:xfrm>
        </p:spPr>
        <p:txBody>
          <a:bodyPr/>
          <a:lstStyle/>
          <a:p>
            <a:r>
              <a:rPr lang="en-US"/>
              <a:t> </a:t>
            </a:r>
          </a:p>
        </p:txBody>
      </p:sp>
    </p:spTree>
    <p:extLst>
      <p:ext uri="{BB962C8B-B14F-4D97-AF65-F5344CB8AC3E}">
        <p14:creationId xmlns:p14="http://schemas.microsoft.com/office/powerpoint/2010/main" val="2574646051"/>
      </p:ext>
    </p:extLst>
  </p:cSld>
  <p:clrMapOvr>
    <a:masterClrMapping/>
  </p:clrMapOvr>
  <p:transition xmlns:p14="http://schemas.microsoft.com/office/powerpoint/2010/main" advTm="5000">
    <p:random/>
  </p:transitio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1">
            <a:lumMod val="90000"/>
          </a:schemeClr>
        </a:solidFill>
        <a:effectLst/>
      </p:bgPr>
    </p:bg>
    <p:spTree>
      <p:nvGrpSpPr>
        <p:cNvPr id="1" name=""/>
        <p:cNvGrpSpPr/>
        <p:nvPr/>
      </p:nvGrpSpPr>
      <p:grpSpPr>
        <a:xfrm>
          <a:off x="0" y="0"/>
          <a:ext cx="0" cy="0"/>
          <a:chOff x="0" y="0"/>
          <a:chExt cx="0" cy="0"/>
        </a:xfrm>
      </p:grpSpPr>
      <p:sp>
        <p:nvSpPr>
          <p:cNvPr id="175106" name="Text Box 2"/>
          <p:cNvSpPr txBox="1">
            <a:spLocks noChangeArrowheads="1"/>
          </p:cNvSpPr>
          <p:nvPr/>
        </p:nvSpPr>
        <p:spPr bwMode="auto">
          <a:xfrm>
            <a:off x="228600" y="3335338"/>
            <a:ext cx="8686800" cy="344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a:spcBef>
                <a:spcPts val="500"/>
              </a:spcBef>
              <a:spcAft>
                <a:spcPts val="500"/>
              </a:spcAft>
            </a:pPr>
            <a:r>
              <a:rPr lang="en-US" sz="7200" u="sng" dirty="0">
                <a:latin typeface="" charset="0"/>
              </a:rPr>
              <a:t>Dos</a:t>
            </a:r>
            <a:r>
              <a:rPr lang="en-US" sz="7200" dirty="0">
                <a:latin typeface="" charset="0"/>
              </a:rPr>
              <a:t>: </a:t>
            </a:r>
            <a:r>
              <a:rPr lang="en-US" sz="7200" dirty="0" err="1">
                <a:latin typeface="" charset="0"/>
              </a:rPr>
              <a:t>Recuerda</a:t>
            </a:r>
            <a:r>
              <a:rPr lang="en-US" sz="7200" dirty="0">
                <a:latin typeface="" charset="0"/>
              </a:rPr>
              <a:t> </a:t>
            </a:r>
            <a:r>
              <a:rPr lang="en-US" sz="7200" dirty="0" err="1">
                <a:latin typeface="" charset="0"/>
              </a:rPr>
              <a:t>que</a:t>
            </a:r>
            <a:r>
              <a:rPr lang="en-US" sz="7200" dirty="0">
                <a:latin typeface="" charset="0"/>
              </a:rPr>
              <a:t> </a:t>
            </a:r>
            <a:r>
              <a:rPr lang="en-US" sz="7200" dirty="0" err="1">
                <a:latin typeface="" charset="0"/>
              </a:rPr>
              <a:t>todos</a:t>
            </a:r>
            <a:r>
              <a:rPr lang="en-US" sz="7200" dirty="0">
                <a:latin typeface="" charset="0"/>
              </a:rPr>
              <a:t> </a:t>
            </a:r>
            <a:r>
              <a:rPr lang="en-US" sz="7200" dirty="0" err="1">
                <a:latin typeface="" charset="0"/>
              </a:rPr>
              <a:t>estamos</a:t>
            </a:r>
            <a:r>
              <a:rPr lang="en-US" sz="7200" dirty="0">
                <a:latin typeface="" charset="0"/>
              </a:rPr>
              <a:t> en el </a:t>
            </a:r>
            <a:r>
              <a:rPr lang="en-US" sz="7200" dirty="0" err="1">
                <a:latin typeface="" charset="0"/>
              </a:rPr>
              <a:t>mismo</a:t>
            </a:r>
            <a:r>
              <a:rPr lang="en-US" sz="7200" dirty="0">
                <a:latin typeface="" charset="0"/>
              </a:rPr>
              <a:t> </a:t>
            </a:r>
            <a:r>
              <a:rPr lang="en-US" sz="7200" dirty="0" err="1" smtClean="0">
                <a:latin typeface="" charset="0"/>
              </a:rPr>
              <a:t>barco</a:t>
            </a:r>
            <a:r>
              <a:rPr lang="en-US" sz="7200" dirty="0" smtClean="0">
                <a:latin typeface="" charset="0"/>
              </a:rPr>
              <a:t>.</a:t>
            </a:r>
            <a:endParaRPr lang="en-US" sz="7200" dirty="0">
              <a:latin typeface="" charset="0"/>
            </a:endParaRPr>
          </a:p>
        </p:txBody>
      </p:sp>
      <p:pic>
        <p:nvPicPr>
          <p:cNvPr id="175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91200" cy="343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272797765"/>
      </p:ext>
    </p:extLst>
  </p:cSld>
  <p:clrMapOvr>
    <a:masterClrMapping/>
  </p:clrMapOvr>
  <p:transition xmlns:p14="http://schemas.microsoft.com/office/powerpoint/2010/main" advTm="5000">
    <p:random/>
  </p:transitio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E3AAFF"/>
        </a:solidFill>
        <a:effectLst/>
      </p:bgPr>
    </p:bg>
    <p:spTree>
      <p:nvGrpSpPr>
        <p:cNvPr id="1" name=""/>
        <p:cNvGrpSpPr/>
        <p:nvPr/>
      </p:nvGrpSpPr>
      <p:grpSpPr>
        <a:xfrm>
          <a:off x="0" y="0"/>
          <a:ext cx="0" cy="0"/>
          <a:chOff x="0" y="0"/>
          <a:chExt cx="0" cy="0"/>
        </a:xfrm>
      </p:grpSpPr>
      <p:sp>
        <p:nvSpPr>
          <p:cNvPr id="177154" name="Text Box 2"/>
          <p:cNvSpPr txBox="1">
            <a:spLocks noChangeArrowheads="1"/>
          </p:cNvSpPr>
          <p:nvPr/>
        </p:nvSpPr>
        <p:spPr bwMode="auto">
          <a:xfrm>
            <a:off x="-381000" y="74613"/>
            <a:ext cx="10363200" cy="711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lvl="1" algn="just">
              <a:spcBef>
                <a:spcPts val="500"/>
              </a:spcBef>
              <a:spcAft>
                <a:spcPts val="500"/>
              </a:spcAft>
            </a:pPr>
            <a:r>
              <a:rPr lang="en-US" sz="7200" u="sng" dirty="0" err="1">
                <a:latin typeface="" charset="0"/>
              </a:rPr>
              <a:t>Tres</a:t>
            </a:r>
            <a:r>
              <a:rPr lang="en-US" sz="7200" dirty="0">
                <a:latin typeface="" charset="0"/>
              </a:rPr>
              <a:t>:  </a:t>
            </a:r>
          </a:p>
          <a:p>
            <a:pPr lvl="1">
              <a:spcBef>
                <a:spcPts val="500"/>
              </a:spcBef>
              <a:spcAft>
                <a:spcPts val="500"/>
              </a:spcAft>
            </a:pPr>
            <a:r>
              <a:rPr lang="en-US" sz="7200" dirty="0" err="1">
                <a:latin typeface="" charset="0"/>
              </a:rPr>
              <a:t>Planifica</a:t>
            </a:r>
            <a:r>
              <a:rPr lang="en-US" sz="7200" dirty="0">
                <a:latin typeface="" charset="0"/>
              </a:rPr>
              <a:t> a</a:t>
            </a:r>
          </a:p>
          <a:p>
            <a:pPr lvl="1">
              <a:spcBef>
                <a:spcPts val="500"/>
              </a:spcBef>
              <a:spcAft>
                <a:spcPts val="500"/>
              </a:spcAft>
            </a:pPr>
            <a:r>
              <a:rPr lang="en-US" sz="7200" dirty="0" err="1">
                <a:latin typeface="" charset="0"/>
              </a:rPr>
              <a:t>tiempo</a:t>
            </a:r>
            <a:r>
              <a:rPr lang="en-US" sz="7200" dirty="0">
                <a:latin typeface="" charset="0"/>
              </a:rPr>
              <a:t>. No</a:t>
            </a:r>
          </a:p>
          <a:p>
            <a:pPr lvl="1">
              <a:spcBef>
                <a:spcPts val="500"/>
              </a:spcBef>
              <a:spcAft>
                <a:spcPts val="500"/>
              </a:spcAft>
            </a:pPr>
            <a:r>
              <a:rPr lang="en-US" sz="7200" dirty="0" err="1">
                <a:latin typeface="" charset="0"/>
              </a:rPr>
              <a:t>estaba</a:t>
            </a:r>
            <a:r>
              <a:rPr lang="en-US" sz="7200" dirty="0">
                <a:latin typeface="" charset="0"/>
              </a:rPr>
              <a:t> </a:t>
            </a:r>
            <a:r>
              <a:rPr lang="en-US" sz="7200" dirty="0" err="1">
                <a:latin typeface="" charset="0"/>
              </a:rPr>
              <a:t>lloviendo</a:t>
            </a:r>
            <a:r>
              <a:rPr lang="en-US" sz="7200" dirty="0">
                <a:latin typeface="" charset="0"/>
              </a:rPr>
              <a:t> </a:t>
            </a:r>
            <a:r>
              <a:rPr lang="en-US" sz="7200" dirty="0" err="1">
                <a:latin typeface="" charset="0"/>
              </a:rPr>
              <a:t>cuando</a:t>
            </a:r>
            <a:r>
              <a:rPr lang="en-US" sz="7200" dirty="0">
                <a:latin typeface="" charset="0"/>
              </a:rPr>
              <a:t> </a:t>
            </a:r>
            <a:r>
              <a:rPr lang="en-US" sz="7200" dirty="0" err="1" smtClean="0">
                <a:latin typeface="" charset="0"/>
              </a:rPr>
              <a:t>Noé</a:t>
            </a:r>
            <a:r>
              <a:rPr lang="en-US" sz="7200" dirty="0" smtClean="0">
                <a:latin typeface="" charset="0"/>
              </a:rPr>
              <a:t> </a:t>
            </a:r>
            <a:r>
              <a:rPr lang="en-US" sz="6600" dirty="0" err="1">
                <a:latin typeface="" charset="0"/>
              </a:rPr>
              <a:t>construy</a:t>
            </a:r>
            <a:r>
              <a:rPr lang="en-US" altLang="ja-JP" sz="6600" dirty="0" err="1">
                <a:latin typeface="Arial"/>
              </a:rPr>
              <a:t>ó</a:t>
            </a:r>
            <a:r>
              <a:rPr lang="en-US" sz="7200" dirty="0">
                <a:latin typeface="" charset="0"/>
              </a:rPr>
              <a:t> el </a:t>
            </a:r>
            <a:r>
              <a:rPr lang="en-US" sz="7200" dirty="0" err="1">
                <a:latin typeface="" charset="0"/>
              </a:rPr>
              <a:t>Arca</a:t>
            </a:r>
            <a:r>
              <a:rPr lang="en-US" sz="7200" dirty="0">
                <a:latin typeface="" charset="0"/>
              </a:rPr>
              <a:t>.</a:t>
            </a:r>
          </a:p>
        </p:txBody>
      </p:sp>
      <p:pic>
        <p:nvPicPr>
          <p:cNvPr id="1771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343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301933929"/>
      </p:ext>
    </p:extLst>
  </p:cSld>
  <p:clrMapOvr>
    <a:masterClrMapping/>
  </p:clrMapOvr>
  <p:transition xmlns:p14="http://schemas.microsoft.com/office/powerpoint/2010/main" advTm="5000">
    <p:random/>
  </p:transitio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8AFFD8"/>
        </a:solidFill>
        <a:effectLst/>
      </p:bgPr>
    </p:bg>
    <p:spTree>
      <p:nvGrpSpPr>
        <p:cNvPr id="1" name=""/>
        <p:cNvGrpSpPr/>
        <p:nvPr/>
      </p:nvGrpSpPr>
      <p:grpSpPr>
        <a:xfrm>
          <a:off x="0" y="0"/>
          <a:ext cx="0" cy="0"/>
          <a:chOff x="0" y="0"/>
          <a:chExt cx="0" cy="0"/>
        </a:xfrm>
      </p:grpSpPr>
      <p:sp>
        <p:nvSpPr>
          <p:cNvPr id="179202" name="Text Box 2"/>
          <p:cNvSpPr txBox="1">
            <a:spLocks noChangeArrowheads="1"/>
          </p:cNvSpPr>
          <p:nvPr/>
        </p:nvSpPr>
        <p:spPr bwMode="auto">
          <a:xfrm>
            <a:off x="0" y="0"/>
            <a:ext cx="10744200" cy="667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lvl="1">
              <a:spcBef>
                <a:spcPts val="500"/>
              </a:spcBef>
              <a:spcAft>
                <a:spcPts val="500"/>
              </a:spcAft>
            </a:pPr>
            <a:r>
              <a:rPr lang="en-US" sz="5400" u="sng">
                <a:latin typeface="" charset="0"/>
              </a:rPr>
              <a:t>Cuatro</a:t>
            </a:r>
            <a:r>
              <a:rPr lang="en-US" sz="5400">
                <a:latin typeface="" charset="0"/>
              </a:rPr>
              <a:t>:  </a:t>
            </a:r>
          </a:p>
          <a:p>
            <a:pPr lvl="1">
              <a:spcBef>
                <a:spcPts val="500"/>
              </a:spcBef>
              <a:spcAft>
                <a:spcPts val="500"/>
              </a:spcAft>
            </a:pPr>
            <a:r>
              <a:rPr lang="en-US" sz="5400">
                <a:latin typeface="" charset="0"/>
              </a:rPr>
              <a:t>Mantente en </a:t>
            </a:r>
          </a:p>
          <a:p>
            <a:pPr lvl="1">
              <a:spcBef>
                <a:spcPts val="500"/>
              </a:spcBef>
              <a:spcAft>
                <a:spcPts val="500"/>
              </a:spcAft>
            </a:pPr>
            <a:r>
              <a:rPr lang="en-US" sz="5400">
                <a:latin typeface="" charset="0"/>
              </a:rPr>
              <a:t>forma. </a:t>
            </a:r>
          </a:p>
          <a:p>
            <a:pPr lvl="1">
              <a:spcBef>
                <a:spcPts val="500"/>
              </a:spcBef>
              <a:spcAft>
                <a:spcPts val="500"/>
              </a:spcAft>
            </a:pPr>
            <a:r>
              <a:rPr lang="en-US" sz="5400">
                <a:latin typeface="" charset="0"/>
              </a:rPr>
              <a:t>Cuando tengas 600 años, </a:t>
            </a:r>
          </a:p>
          <a:p>
            <a:pPr lvl="1">
              <a:spcBef>
                <a:spcPts val="500"/>
              </a:spcBef>
              <a:spcAft>
                <a:spcPts val="500"/>
              </a:spcAft>
            </a:pPr>
            <a:r>
              <a:rPr lang="en-US" sz="5400">
                <a:latin typeface="" charset="0"/>
              </a:rPr>
              <a:t>alguien te puede pedir que </a:t>
            </a:r>
          </a:p>
          <a:p>
            <a:pPr lvl="1">
              <a:spcBef>
                <a:spcPts val="500"/>
              </a:spcBef>
              <a:spcAft>
                <a:spcPts val="500"/>
              </a:spcAft>
            </a:pPr>
            <a:r>
              <a:rPr lang="en-US" sz="5400">
                <a:latin typeface="" charset="0"/>
              </a:rPr>
              <a:t>hagas algo realmente </a:t>
            </a:r>
          </a:p>
          <a:p>
            <a:pPr lvl="1">
              <a:spcBef>
                <a:spcPts val="500"/>
              </a:spcBef>
              <a:spcAft>
                <a:spcPts val="500"/>
              </a:spcAft>
            </a:pPr>
            <a:r>
              <a:rPr lang="en-US" sz="5400">
                <a:latin typeface="" charset="0"/>
              </a:rPr>
              <a:t>grande.</a:t>
            </a:r>
            <a:endParaRPr lang="en-US" sz="5400">
              <a:latin typeface="Times New Roman" charset="0"/>
            </a:endParaRPr>
          </a:p>
        </p:txBody>
      </p:sp>
      <p:pic>
        <p:nvPicPr>
          <p:cNvPr id="1792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28600"/>
            <a:ext cx="3657600" cy="27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512690438"/>
      </p:ext>
    </p:extLst>
  </p:cSld>
  <p:clrMapOvr>
    <a:masterClrMapping/>
  </p:clrMapOvr>
  <p:transition xmlns:p14="http://schemas.microsoft.com/office/powerpoint/2010/main" advTm="8000">
    <p:random/>
  </p:transitio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A9FF8A"/>
        </a:solidFill>
        <a:effectLst/>
      </p:bgPr>
    </p:bg>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0" y="228600"/>
            <a:ext cx="9296400" cy="6442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lvl="1">
              <a:spcBef>
                <a:spcPts val="500"/>
              </a:spcBef>
              <a:spcAft>
                <a:spcPts val="500"/>
              </a:spcAft>
            </a:pPr>
            <a:r>
              <a:rPr lang="en-US" sz="6600" u="sng" dirty="0" err="1">
                <a:latin typeface="" charset="0"/>
              </a:rPr>
              <a:t>Cinco</a:t>
            </a:r>
            <a:r>
              <a:rPr lang="en-US" sz="6600" dirty="0">
                <a:latin typeface="" charset="0"/>
              </a:rPr>
              <a:t>: No</a:t>
            </a:r>
          </a:p>
          <a:p>
            <a:pPr lvl="1">
              <a:spcBef>
                <a:spcPts val="500"/>
              </a:spcBef>
              <a:spcAft>
                <a:spcPts val="500"/>
              </a:spcAft>
            </a:pPr>
            <a:r>
              <a:rPr lang="en-US" sz="6600" dirty="0" err="1">
                <a:latin typeface="" charset="0"/>
              </a:rPr>
              <a:t>escuches</a:t>
            </a:r>
            <a:r>
              <a:rPr lang="en-US" sz="6600" dirty="0">
                <a:latin typeface="" charset="0"/>
              </a:rPr>
              <a:t> </a:t>
            </a:r>
          </a:p>
          <a:p>
            <a:pPr lvl="1">
              <a:spcBef>
                <a:spcPts val="500"/>
              </a:spcBef>
              <a:spcAft>
                <a:spcPts val="500"/>
              </a:spcAft>
            </a:pPr>
            <a:r>
              <a:rPr lang="en-US" sz="6600" dirty="0" err="1" smtClean="0">
                <a:latin typeface="" charset="0"/>
              </a:rPr>
              <a:t>críticas</a:t>
            </a:r>
            <a:r>
              <a:rPr lang="en-US" sz="6600" dirty="0">
                <a:latin typeface="" charset="0"/>
              </a:rPr>
              <a:t>; tan solo </a:t>
            </a:r>
            <a:r>
              <a:rPr lang="en-US" sz="6600" dirty="0" err="1" smtClean="0">
                <a:latin typeface="" charset="0"/>
              </a:rPr>
              <a:t>concéntrate</a:t>
            </a:r>
            <a:r>
              <a:rPr lang="en-US" sz="6600" dirty="0" smtClean="0">
                <a:latin typeface="" charset="0"/>
              </a:rPr>
              <a:t> </a:t>
            </a:r>
            <a:r>
              <a:rPr lang="en-US" sz="6600" dirty="0">
                <a:latin typeface="" charset="0"/>
              </a:rPr>
              <a:t>en el </a:t>
            </a:r>
            <a:r>
              <a:rPr lang="en-US" sz="6600" dirty="0" err="1">
                <a:latin typeface="" charset="0"/>
              </a:rPr>
              <a:t>trabajo</a:t>
            </a:r>
            <a:r>
              <a:rPr lang="en-US" sz="6600" dirty="0">
                <a:latin typeface="" charset="0"/>
              </a:rPr>
              <a:t> </a:t>
            </a:r>
            <a:r>
              <a:rPr lang="en-US" sz="6600" dirty="0" err="1">
                <a:latin typeface="" charset="0"/>
              </a:rPr>
              <a:t>que</a:t>
            </a:r>
            <a:r>
              <a:rPr lang="en-US" sz="6600" dirty="0">
                <a:latin typeface="" charset="0"/>
              </a:rPr>
              <a:t> </a:t>
            </a:r>
            <a:r>
              <a:rPr lang="en-US" sz="6600" dirty="0" err="1">
                <a:latin typeface="" charset="0"/>
              </a:rPr>
              <a:t>tienes</a:t>
            </a:r>
            <a:r>
              <a:rPr lang="en-US" sz="6600" dirty="0">
                <a:latin typeface="" charset="0"/>
              </a:rPr>
              <a:t> </a:t>
            </a:r>
            <a:r>
              <a:rPr lang="en-US" sz="6600" dirty="0" err="1">
                <a:latin typeface="" charset="0"/>
              </a:rPr>
              <a:t>que</a:t>
            </a:r>
            <a:r>
              <a:rPr lang="en-US" sz="6600" dirty="0">
                <a:latin typeface="" charset="0"/>
              </a:rPr>
              <a:t> </a:t>
            </a:r>
            <a:r>
              <a:rPr lang="en-US" sz="6600" dirty="0" err="1">
                <a:latin typeface="" charset="0"/>
              </a:rPr>
              <a:t>hacer</a:t>
            </a:r>
            <a:r>
              <a:rPr lang="en-US" sz="6600" dirty="0">
                <a:latin typeface="" charset="0"/>
              </a:rPr>
              <a:t>.</a:t>
            </a:r>
          </a:p>
        </p:txBody>
      </p:sp>
      <p:pic>
        <p:nvPicPr>
          <p:cNvPr id="181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0"/>
            <a:ext cx="3429000" cy="2576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658576207"/>
      </p:ext>
    </p:extLst>
  </p:cSld>
  <p:clrMapOvr>
    <a:masterClrMapping/>
  </p:clrMapOvr>
  <p:transition xmlns:p14="http://schemas.microsoft.com/office/powerpoint/2010/main" advTm="8000">
    <p:random/>
  </p:transitio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3">
            <a:lumMod val="65000"/>
          </a:schemeClr>
        </a:solidFill>
        <a:effectLst/>
      </p:bgPr>
    </p:bg>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152400" y="1189038"/>
            <a:ext cx="8305800" cy="479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lvl="1">
              <a:spcBef>
                <a:spcPts val="500"/>
              </a:spcBef>
              <a:spcAft>
                <a:spcPts val="500"/>
              </a:spcAft>
            </a:pPr>
            <a:r>
              <a:rPr lang="en-US" sz="7200" u="sng">
                <a:latin typeface="" charset="0"/>
              </a:rPr>
              <a:t>Seis</a:t>
            </a:r>
            <a:r>
              <a:rPr lang="en-US" sz="7200">
                <a:latin typeface="" charset="0"/>
              </a:rPr>
              <a:t>: </a:t>
            </a:r>
          </a:p>
          <a:p>
            <a:pPr lvl="1">
              <a:spcBef>
                <a:spcPts val="500"/>
              </a:spcBef>
              <a:spcAft>
                <a:spcPts val="500"/>
              </a:spcAft>
            </a:pPr>
            <a:r>
              <a:rPr lang="en-US" sz="7200">
                <a:latin typeface="" charset="0"/>
              </a:rPr>
              <a:t>Edifica</a:t>
            </a:r>
          </a:p>
          <a:p>
            <a:pPr lvl="1">
              <a:spcBef>
                <a:spcPts val="500"/>
              </a:spcBef>
              <a:spcAft>
                <a:spcPts val="500"/>
              </a:spcAft>
            </a:pPr>
            <a:r>
              <a:rPr lang="en-US" sz="7200">
                <a:latin typeface="" charset="0"/>
              </a:rPr>
              <a:t>tu futuro en terreno alto.</a:t>
            </a:r>
          </a:p>
        </p:txBody>
      </p:sp>
      <p:pic>
        <p:nvPicPr>
          <p:cNvPr id="183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0"/>
            <a:ext cx="52578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157676160"/>
      </p:ext>
    </p:extLst>
  </p:cSld>
  <p:clrMapOvr>
    <a:masterClrMapping/>
  </p:clrMapOvr>
  <p:transition xmlns:p14="http://schemas.microsoft.com/office/powerpoint/2010/main" advTm="5000">
    <p:random/>
  </p:transitio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A305"/>
        </a:solidFill>
        <a:effectLst/>
      </p:bgPr>
    </p:bg>
    <p:spTree>
      <p:nvGrpSpPr>
        <p:cNvPr id="1" name=""/>
        <p:cNvGrpSpPr/>
        <p:nvPr/>
      </p:nvGrpSpPr>
      <p:grpSpPr>
        <a:xfrm>
          <a:off x="0" y="0"/>
          <a:ext cx="0" cy="0"/>
          <a:chOff x="0" y="0"/>
          <a:chExt cx="0" cy="0"/>
        </a:xfrm>
      </p:grpSpPr>
      <p:sp>
        <p:nvSpPr>
          <p:cNvPr id="185346" name="Text Box 2"/>
          <p:cNvSpPr txBox="1">
            <a:spLocks noChangeArrowheads="1"/>
          </p:cNvSpPr>
          <p:nvPr/>
        </p:nvSpPr>
        <p:spPr bwMode="auto">
          <a:xfrm>
            <a:off x="609600" y="1219200"/>
            <a:ext cx="9067800" cy="559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lvl="1">
              <a:spcBef>
                <a:spcPts val="500"/>
              </a:spcBef>
              <a:spcAft>
                <a:spcPts val="500"/>
              </a:spcAft>
            </a:pPr>
            <a:r>
              <a:rPr lang="en-US" sz="6800">
                <a:latin typeface="" charset="0"/>
              </a:rPr>
              <a:t>                </a:t>
            </a:r>
            <a:r>
              <a:rPr lang="en-US" sz="6800" u="sng">
                <a:latin typeface="" charset="0"/>
              </a:rPr>
              <a:t>Siete</a:t>
            </a:r>
            <a:r>
              <a:rPr lang="en-US" sz="6800">
                <a:latin typeface="" charset="0"/>
              </a:rPr>
              <a:t>:</a:t>
            </a:r>
          </a:p>
          <a:p>
            <a:pPr lvl="1">
              <a:spcBef>
                <a:spcPts val="500"/>
              </a:spcBef>
              <a:spcAft>
                <a:spcPts val="500"/>
              </a:spcAft>
            </a:pPr>
            <a:r>
              <a:rPr lang="en-US" sz="6800">
                <a:latin typeface="" charset="0"/>
              </a:rPr>
              <a:t>                Por razones de seguridad, viajemos</a:t>
            </a:r>
          </a:p>
          <a:p>
            <a:pPr lvl="1">
              <a:spcBef>
                <a:spcPts val="500"/>
              </a:spcBef>
              <a:spcAft>
                <a:spcPts val="500"/>
              </a:spcAft>
            </a:pPr>
            <a:r>
              <a:rPr lang="en-US" sz="6800">
                <a:latin typeface="" charset="0"/>
              </a:rPr>
              <a:t>en pareja.</a:t>
            </a:r>
          </a:p>
        </p:txBody>
      </p:sp>
      <p:pic>
        <p:nvPicPr>
          <p:cNvPr id="1853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343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635459498"/>
      </p:ext>
    </p:extLst>
  </p:cSld>
  <p:clrMapOvr>
    <a:masterClrMapping/>
  </p:clrMapOvr>
  <p:transition xmlns:p14="http://schemas.microsoft.com/office/powerpoint/2010/main" advTm="5000">
    <p:random/>
  </p:transitio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1">
            <a:lumMod val="90000"/>
          </a:schemeClr>
        </a:solidFill>
        <a:effectLst/>
      </p:bgPr>
    </p:bg>
    <p:spTree>
      <p:nvGrpSpPr>
        <p:cNvPr id="1" name=""/>
        <p:cNvGrpSpPr/>
        <p:nvPr/>
      </p:nvGrpSpPr>
      <p:grpSpPr>
        <a:xfrm>
          <a:off x="0" y="0"/>
          <a:ext cx="0" cy="0"/>
          <a:chOff x="0" y="0"/>
          <a:chExt cx="0" cy="0"/>
        </a:xfrm>
      </p:grpSpPr>
      <p:sp>
        <p:nvSpPr>
          <p:cNvPr id="187394" name="Text Box 2"/>
          <p:cNvSpPr txBox="1">
            <a:spLocks noChangeArrowheads="1"/>
          </p:cNvSpPr>
          <p:nvPr/>
        </p:nvSpPr>
        <p:spPr bwMode="auto">
          <a:xfrm>
            <a:off x="76200" y="304800"/>
            <a:ext cx="8305800" cy="6129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lvl="1">
              <a:spcBef>
                <a:spcPts val="500"/>
              </a:spcBef>
              <a:spcAft>
                <a:spcPts val="500"/>
              </a:spcAft>
            </a:pPr>
            <a:r>
              <a:rPr lang="en-US" sz="6400" u="sng" dirty="0" err="1">
                <a:latin typeface="" charset="0"/>
              </a:rPr>
              <a:t>Ocho</a:t>
            </a:r>
            <a:r>
              <a:rPr lang="en-US" sz="6400" dirty="0">
                <a:latin typeface="" charset="0"/>
              </a:rPr>
              <a:t>: La </a:t>
            </a:r>
            <a:r>
              <a:rPr lang="en-US" sz="6400" dirty="0" err="1">
                <a:latin typeface="" charset="0"/>
              </a:rPr>
              <a:t>velocidad</a:t>
            </a:r>
            <a:r>
              <a:rPr lang="en-US" sz="6400" dirty="0">
                <a:latin typeface="" charset="0"/>
              </a:rPr>
              <a:t> no </a:t>
            </a:r>
            <a:r>
              <a:rPr lang="en-US" sz="6400" dirty="0" err="1">
                <a:latin typeface="" charset="0"/>
              </a:rPr>
              <a:t>siempre</a:t>
            </a:r>
            <a:r>
              <a:rPr lang="en-US" sz="6400" dirty="0">
                <a:latin typeface="" charset="0"/>
              </a:rPr>
              <a:t> </a:t>
            </a:r>
            <a:r>
              <a:rPr lang="en-US" sz="6400" dirty="0" err="1">
                <a:latin typeface="" charset="0"/>
              </a:rPr>
              <a:t>es</a:t>
            </a:r>
            <a:r>
              <a:rPr lang="en-US" sz="6400" dirty="0">
                <a:latin typeface="" charset="0"/>
              </a:rPr>
              <a:t> </a:t>
            </a:r>
            <a:r>
              <a:rPr lang="en-US" sz="6400" dirty="0" err="1">
                <a:latin typeface="" charset="0"/>
              </a:rPr>
              <a:t>ventajosa</a:t>
            </a:r>
            <a:r>
              <a:rPr lang="en-US" sz="6400" dirty="0">
                <a:latin typeface="" charset="0"/>
              </a:rPr>
              <a:t>. El </a:t>
            </a:r>
            <a:r>
              <a:rPr lang="en-US" sz="6400" dirty="0" err="1">
                <a:latin typeface="" charset="0"/>
              </a:rPr>
              <a:t>caracol</a:t>
            </a:r>
            <a:r>
              <a:rPr lang="en-US" sz="6400" dirty="0">
                <a:latin typeface="" charset="0"/>
              </a:rPr>
              <a:t> </a:t>
            </a:r>
            <a:r>
              <a:rPr lang="en-US" sz="6400" dirty="0" err="1" smtClean="0">
                <a:latin typeface="" charset="0"/>
              </a:rPr>
              <a:t>llegó</a:t>
            </a:r>
            <a:r>
              <a:rPr lang="en-US" sz="6400" dirty="0" smtClean="0">
                <a:latin typeface="" charset="0"/>
              </a:rPr>
              <a:t> </a:t>
            </a:r>
            <a:r>
              <a:rPr lang="en-US" sz="6400" dirty="0">
                <a:latin typeface="" charset="0"/>
              </a:rPr>
              <a:t>al </a:t>
            </a:r>
            <a:r>
              <a:rPr lang="en-US" sz="6400" dirty="0" err="1" smtClean="0">
                <a:latin typeface="" charset="0"/>
              </a:rPr>
              <a:t>barco</a:t>
            </a:r>
            <a:r>
              <a:rPr lang="en-US" sz="6400" dirty="0" smtClean="0">
                <a:latin typeface="" charset="0"/>
              </a:rPr>
              <a:t> </a:t>
            </a:r>
            <a:r>
              <a:rPr lang="en-US" sz="6400" dirty="0">
                <a:latin typeface="" charset="0"/>
              </a:rPr>
              <a:t>al </a:t>
            </a:r>
            <a:r>
              <a:rPr lang="en-US" sz="6400" dirty="0" err="1">
                <a:latin typeface="" charset="0"/>
              </a:rPr>
              <a:t>igual</a:t>
            </a:r>
            <a:r>
              <a:rPr lang="en-US" sz="6400" dirty="0">
                <a:latin typeface="" charset="0"/>
              </a:rPr>
              <a:t> </a:t>
            </a:r>
            <a:r>
              <a:rPr lang="en-US" sz="6400" dirty="0" err="1">
                <a:latin typeface="" charset="0"/>
              </a:rPr>
              <a:t>que</a:t>
            </a:r>
            <a:endParaRPr lang="en-US" sz="6400" dirty="0">
              <a:latin typeface="" charset="0"/>
            </a:endParaRPr>
          </a:p>
          <a:p>
            <a:pPr lvl="1">
              <a:spcBef>
                <a:spcPts val="500"/>
              </a:spcBef>
              <a:spcAft>
                <a:spcPts val="500"/>
              </a:spcAft>
            </a:pPr>
            <a:r>
              <a:rPr lang="en-US" sz="6400" dirty="0">
                <a:latin typeface="" charset="0"/>
              </a:rPr>
              <a:t>el </a:t>
            </a:r>
            <a:r>
              <a:rPr lang="en-US" sz="6400" dirty="0" err="1">
                <a:latin typeface="" charset="0"/>
              </a:rPr>
              <a:t>chita</a:t>
            </a:r>
            <a:r>
              <a:rPr lang="en-US" sz="6400" dirty="0">
                <a:latin typeface="" charset="0"/>
              </a:rPr>
              <a:t>.</a:t>
            </a:r>
          </a:p>
        </p:txBody>
      </p:sp>
      <p:pic>
        <p:nvPicPr>
          <p:cNvPr id="1873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224338"/>
            <a:ext cx="4343400" cy="2633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53063005"/>
      </p:ext>
    </p:extLst>
  </p:cSld>
  <p:clrMapOvr>
    <a:masterClrMapping/>
  </p:clrMapOvr>
  <p:transition xmlns:p14="http://schemas.microsoft.com/office/powerpoint/2010/main" advTm="8000">
    <p:random/>
  </p:transitio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9ECF"/>
        </a:solidFill>
        <a:effectLst/>
      </p:bgPr>
    </p:bg>
    <p:spTree>
      <p:nvGrpSpPr>
        <p:cNvPr id="1" name=""/>
        <p:cNvGrpSpPr/>
        <p:nvPr/>
      </p:nvGrpSpPr>
      <p:grpSpPr>
        <a:xfrm>
          <a:off x="0" y="0"/>
          <a:ext cx="0" cy="0"/>
          <a:chOff x="0" y="0"/>
          <a:chExt cx="0" cy="0"/>
        </a:xfrm>
      </p:grpSpPr>
      <p:sp>
        <p:nvSpPr>
          <p:cNvPr id="189442" name="Text Box 2"/>
          <p:cNvSpPr txBox="1">
            <a:spLocks noChangeArrowheads="1"/>
          </p:cNvSpPr>
          <p:nvPr/>
        </p:nvSpPr>
        <p:spPr bwMode="auto">
          <a:xfrm>
            <a:off x="685800" y="609600"/>
            <a:ext cx="7467600" cy="5894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ts val="500"/>
              </a:spcBef>
              <a:spcAft>
                <a:spcPts val="500"/>
              </a:spcAft>
            </a:pPr>
            <a:r>
              <a:rPr lang="en-US" sz="7200" u="sng" dirty="0" err="1">
                <a:latin typeface="" charset="0"/>
              </a:rPr>
              <a:t>Nueve</a:t>
            </a:r>
            <a:r>
              <a:rPr lang="en-US" sz="7200" dirty="0">
                <a:latin typeface="" charset="0"/>
              </a:rPr>
              <a:t>: </a:t>
            </a:r>
            <a:r>
              <a:rPr lang="en-US" sz="7200" dirty="0" err="1">
                <a:latin typeface="" charset="0"/>
              </a:rPr>
              <a:t>Cuando</a:t>
            </a:r>
            <a:r>
              <a:rPr lang="en-US" sz="7200" dirty="0">
                <a:latin typeface="" charset="0"/>
              </a:rPr>
              <a:t> </a:t>
            </a:r>
            <a:r>
              <a:rPr lang="en-US" sz="7200" dirty="0" err="1" smtClean="0">
                <a:latin typeface="" charset="0"/>
              </a:rPr>
              <a:t>estés</a:t>
            </a:r>
            <a:r>
              <a:rPr lang="en-US" sz="7200" dirty="0" smtClean="0">
                <a:latin typeface="" charset="0"/>
              </a:rPr>
              <a:t> </a:t>
            </a:r>
            <a:r>
              <a:rPr lang="en-US" sz="7200" dirty="0" err="1">
                <a:latin typeface="" charset="0"/>
              </a:rPr>
              <a:t>bajo</a:t>
            </a:r>
            <a:r>
              <a:rPr lang="en-US" sz="7200" dirty="0">
                <a:latin typeface="" charset="0"/>
              </a:rPr>
              <a:t> </a:t>
            </a:r>
            <a:r>
              <a:rPr lang="en-US" sz="7200" dirty="0" err="1" smtClean="0">
                <a:latin typeface="" charset="0"/>
              </a:rPr>
              <a:t>estrés</a:t>
            </a:r>
            <a:r>
              <a:rPr lang="en-US" sz="7200" dirty="0">
                <a:latin typeface="" charset="0"/>
              </a:rPr>
              <a:t>, </a:t>
            </a:r>
            <a:r>
              <a:rPr lang="en-US" sz="7200" dirty="0" err="1">
                <a:latin typeface="" charset="0"/>
              </a:rPr>
              <a:t>flota</a:t>
            </a:r>
            <a:r>
              <a:rPr lang="en-US" sz="7200" dirty="0">
                <a:latin typeface="" charset="0"/>
              </a:rPr>
              <a:t> </a:t>
            </a:r>
            <a:r>
              <a:rPr lang="en-US" sz="7200" dirty="0" err="1">
                <a:latin typeface="" charset="0"/>
              </a:rPr>
              <a:t>por</a:t>
            </a:r>
            <a:r>
              <a:rPr lang="en-US" sz="7200" dirty="0">
                <a:latin typeface="" charset="0"/>
              </a:rPr>
              <a:t> </a:t>
            </a:r>
          </a:p>
          <a:p>
            <a:pPr>
              <a:spcBef>
                <a:spcPts val="500"/>
              </a:spcBef>
              <a:spcAft>
                <a:spcPts val="500"/>
              </a:spcAft>
            </a:pPr>
            <a:r>
              <a:rPr lang="en-US" sz="7200" dirty="0">
                <a:latin typeface="" charset="0"/>
              </a:rPr>
              <a:t>un </a:t>
            </a:r>
          </a:p>
          <a:p>
            <a:pPr>
              <a:spcBef>
                <a:spcPts val="500"/>
              </a:spcBef>
              <a:spcAft>
                <a:spcPts val="500"/>
              </a:spcAft>
            </a:pPr>
            <a:r>
              <a:rPr lang="en-US" sz="7200" dirty="0" err="1">
                <a:latin typeface="" charset="0"/>
              </a:rPr>
              <a:t>momento</a:t>
            </a:r>
            <a:r>
              <a:rPr lang="en-US" sz="7200" dirty="0">
                <a:latin typeface="" charset="0"/>
              </a:rPr>
              <a:t>.</a:t>
            </a:r>
          </a:p>
        </p:txBody>
      </p:sp>
      <p:pic>
        <p:nvPicPr>
          <p:cNvPr id="1894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424238"/>
            <a:ext cx="4419600" cy="3433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316529938"/>
      </p:ext>
    </p:extLst>
  </p:cSld>
  <p:clrMapOvr>
    <a:masterClrMapping/>
  </p:clrMapOvr>
  <p:transition xmlns:p14="http://schemas.microsoft.com/office/powerpoint/2010/main" advTm="5000">
    <p:random/>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2590800" y="2116138"/>
            <a:ext cx="3886200" cy="1138773"/>
          </a:xfrm>
          <a:prstGeom prst="rect">
            <a:avLst/>
          </a:prstGeom>
          <a:solidFill>
            <a:srgbClr val="FFFF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eaLnBrk="1" hangingPunct="1">
              <a:spcBef>
                <a:spcPct val="20000"/>
              </a:spcBef>
            </a:pPr>
            <a:r>
              <a:rPr lang="es-ES_tradnl" sz="4400" dirty="0"/>
              <a:t> </a:t>
            </a:r>
            <a:r>
              <a:rPr lang="es-ES_tradnl" sz="4400" dirty="0" smtClean="0"/>
              <a:t>  Bilingüismo</a:t>
            </a:r>
            <a:endParaRPr lang="en-US" sz="4400" dirty="0"/>
          </a:p>
          <a:p>
            <a:endParaRPr lang="en-US"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7876540" y="5638800"/>
            <a:ext cx="1267460" cy="1011555"/>
          </a:xfrm>
          <a:prstGeom prst="rect">
            <a:avLst/>
          </a:prstGeom>
          <a:noFill/>
          <a:ln>
            <a:noFill/>
          </a:ln>
          <a:extLst/>
        </p:spPr>
      </p:pic>
    </p:spTree>
    <p:extLst>
      <p:ext uri="{BB962C8B-B14F-4D97-AF65-F5344CB8AC3E}">
        <p14:creationId xmlns:p14="http://schemas.microsoft.com/office/powerpoint/2010/main" val="1545785586"/>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B0FFA4"/>
        </a:solidFill>
        <a:effectLst/>
      </p:bgPr>
    </p:bg>
    <p:spTree>
      <p:nvGrpSpPr>
        <p:cNvPr id="1" name=""/>
        <p:cNvGrpSpPr/>
        <p:nvPr/>
      </p:nvGrpSpPr>
      <p:grpSpPr>
        <a:xfrm>
          <a:off x="0" y="0"/>
          <a:ext cx="0" cy="0"/>
          <a:chOff x="0" y="0"/>
          <a:chExt cx="0" cy="0"/>
        </a:xfrm>
      </p:grpSpPr>
      <p:sp>
        <p:nvSpPr>
          <p:cNvPr id="191490" name="Text Box 2"/>
          <p:cNvSpPr txBox="1">
            <a:spLocks noChangeArrowheads="1"/>
          </p:cNvSpPr>
          <p:nvPr/>
        </p:nvSpPr>
        <p:spPr bwMode="auto">
          <a:xfrm>
            <a:off x="-304800" y="381000"/>
            <a:ext cx="9677400" cy="639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lvl="1">
              <a:spcBef>
                <a:spcPts val="300"/>
              </a:spcBef>
              <a:spcAft>
                <a:spcPts val="300"/>
              </a:spcAft>
            </a:pPr>
            <a:r>
              <a:rPr lang="en-US" sz="6600" u="sng">
                <a:latin typeface="" charset="0"/>
              </a:rPr>
              <a:t>Diez:</a:t>
            </a:r>
            <a:r>
              <a:rPr lang="en-US" sz="6600">
                <a:latin typeface="" charset="0"/>
              </a:rPr>
              <a:t> </a:t>
            </a:r>
          </a:p>
          <a:p>
            <a:pPr lvl="1">
              <a:spcBef>
                <a:spcPts val="300"/>
              </a:spcBef>
              <a:spcAft>
                <a:spcPts val="300"/>
              </a:spcAft>
            </a:pPr>
            <a:r>
              <a:rPr lang="en-US" sz="6600">
                <a:latin typeface="" charset="0"/>
              </a:rPr>
              <a:t>Recuerda, </a:t>
            </a:r>
          </a:p>
          <a:p>
            <a:pPr lvl="1">
              <a:spcBef>
                <a:spcPts val="300"/>
              </a:spcBef>
              <a:spcAft>
                <a:spcPts val="300"/>
              </a:spcAft>
            </a:pPr>
            <a:r>
              <a:rPr lang="en-US" sz="6600">
                <a:latin typeface="" charset="0"/>
              </a:rPr>
              <a:t>el Arca fue </a:t>
            </a:r>
          </a:p>
          <a:p>
            <a:pPr lvl="1">
              <a:spcBef>
                <a:spcPts val="300"/>
              </a:spcBef>
              <a:spcAft>
                <a:spcPts val="300"/>
              </a:spcAft>
            </a:pPr>
            <a:r>
              <a:rPr lang="en-US" sz="6600">
                <a:latin typeface="" charset="0"/>
              </a:rPr>
              <a:t>construida por novatos, el Titanic por profesionales.</a:t>
            </a:r>
            <a:endParaRPr lang="en-US" sz="6600">
              <a:latin typeface="Times New Roman" charset="0"/>
            </a:endParaRPr>
          </a:p>
        </p:txBody>
      </p:sp>
      <p:pic>
        <p:nvPicPr>
          <p:cNvPr id="1914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343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72523761"/>
      </p:ext>
    </p:extLst>
  </p:cSld>
  <p:clrMapOvr>
    <a:masterClrMapping/>
  </p:clrMapOvr>
  <p:transition xmlns:p14="http://schemas.microsoft.com/office/powerpoint/2010/main" advTm="8000">
    <p:random/>
  </p:transitio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9FFFA8"/>
        </a:solidFill>
        <a:effectLst/>
      </p:bgPr>
    </p:bg>
    <p:spTree>
      <p:nvGrpSpPr>
        <p:cNvPr id="1" name=""/>
        <p:cNvGrpSpPr/>
        <p:nvPr/>
      </p:nvGrpSpPr>
      <p:grpSpPr>
        <a:xfrm>
          <a:off x="0" y="0"/>
          <a:ext cx="0" cy="0"/>
          <a:chOff x="0" y="0"/>
          <a:chExt cx="0" cy="0"/>
        </a:xfrm>
      </p:grpSpPr>
      <p:sp>
        <p:nvSpPr>
          <p:cNvPr id="193538" name="Text Box 2"/>
          <p:cNvSpPr txBox="1">
            <a:spLocks noChangeArrowheads="1"/>
          </p:cNvSpPr>
          <p:nvPr/>
        </p:nvSpPr>
        <p:spPr bwMode="auto">
          <a:xfrm>
            <a:off x="0" y="0"/>
            <a:ext cx="8991600" cy="6940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ts val="500"/>
              </a:spcBef>
              <a:spcAft>
                <a:spcPts val="500"/>
              </a:spcAft>
            </a:pPr>
            <a:r>
              <a:rPr lang="en-US" sz="6000" u="sng" dirty="0">
                <a:latin typeface="" charset="0"/>
              </a:rPr>
              <a:t>Once</a:t>
            </a:r>
            <a:r>
              <a:rPr lang="en-US" sz="6000" dirty="0">
                <a:latin typeface="" charset="0"/>
              </a:rPr>
              <a:t>: No </a:t>
            </a:r>
          </a:p>
          <a:p>
            <a:pPr>
              <a:spcBef>
                <a:spcPts val="500"/>
              </a:spcBef>
              <a:spcAft>
                <a:spcPts val="500"/>
              </a:spcAft>
            </a:pPr>
            <a:r>
              <a:rPr lang="en-US" sz="6000" dirty="0" err="1">
                <a:latin typeface="" charset="0"/>
              </a:rPr>
              <a:t>importa</a:t>
            </a:r>
            <a:r>
              <a:rPr lang="en-US" sz="6000" dirty="0">
                <a:latin typeface="" charset="0"/>
              </a:rPr>
              <a:t> la </a:t>
            </a:r>
          </a:p>
          <a:p>
            <a:pPr>
              <a:spcBef>
                <a:spcPts val="500"/>
              </a:spcBef>
              <a:spcAft>
                <a:spcPts val="500"/>
              </a:spcAft>
            </a:pPr>
            <a:r>
              <a:rPr lang="en-US" sz="6000" dirty="0" err="1">
                <a:latin typeface="" charset="0"/>
              </a:rPr>
              <a:t>tormenta</a:t>
            </a:r>
            <a:r>
              <a:rPr lang="en-US" sz="6000" dirty="0">
                <a:latin typeface="" charset="0"/>
              </a:rPr>
              <a:t>,  </a:t>
            </a:r>
          </a:p>
          <a:p>
            <a:pPr>
              <a:spcBef>
                <a:spcPts val="500"/>
              </a:spcBef>
              <a:spcAft>
                <a:spcPts val="500"/>
              </a:spcAft>
            </a:pPr>
            <a:r>
              <a:rPr lang="en-US" sz="6000" dirty="0" err="1">
                <a:latin typeface="" charset="0"/>
              </a:rPr>
              <a:t>cuando</a:t>
            </a:r>
            <a:r>
              <a:rPr lang="en-US" sz="6000" dirty="0">
                <a:latin typeface="" charset="0"/>
              </a:rPr>
              <a:t> </a:t>
            </a:r>
            <a:r>
              <a:rPr lang="en-US" sz="6000" dirty="0" err="1" smtClean="0">
                <a:latin typeface="" charset="0"/>
              </a:rPr>
              <a:t>estamos</a:t>
            </a:r>
            <a:r>
              <a:rPr lang="en-US" sz="6000" dirty="0" smtClean="0">
                <a:latin typeface="" charset="0"/>
              </a:rPr>
              <a:t> </a:t>
            </a:r>
            <a:r>
              <a:rPr lang="en-US" sz="6000" dirty="0" err="1" smtClean="0">
                <a:latin typeface="" charset="0"/>
              </a:rPr>
              <a:t>trabajando</a:t>
            </a:r>
            <a:r>
              <a:rPr lang="en-US" sz="6000" dirty="0" smtClean="0">
                <a:latin typeface="" charset="0"/>
              </a:rPr>
              <a:t> en </a:t>
            </a:r>
            <a:r>
              <a:rPr lang="en-US" sz="6000" dirty="0" err="1" smtClean="0">
                <a:latin typeface="" charset="0"/>
              </a:rPr>
              <a:t>equipo</a:t>
            </a:r>
            <a:r>
              <a:rPr lang="en-US" sz="6000" dirty="0" smtClean="0">
                <a:latin typeface="" charset="0"/>
              </a:rPr>
              <a:t>, </a:t>
            </a:r>
            <a:r>
              <a:rPr lang="en-US" sz="6000" dirty="0" err="1">
                <a:latin typeface="" charset="0"/>
              </a:rPr>
              <a:t>siempre</a:t>
            </a:r>
            <a:r>
              <a:rPr lang="en-US" sz="6000" dirty="0">
                <a:latin typeface="" charset="0"/>
              </a:rPr>
              <a:t> </a:t>
            </a:r>
            <a:r>
              <a:rPr lang="en-US" sz="6000" dirty="0" err="1">
                <a:latin typeface="" charset="0"/>
              </a:rPr>
              <a:t>habrá</a:t>
            </a:r>
            <a:r>
              <a:rPr lang="en-US" sz="6000" dirty="0">
                <a:latin typeface="" charset="0"/>
              </a:rPr>
              <a:t> un </a:t>
            </a:r>
            <a:r>
              <a:rPr lang="en-US" sz="6000" dirty="0" err="1">
                <a:latin typeface="" charset="0"/>
              </a:rPr>
              <a:t>arco</a:t>
            </a:r>
            <a:r>
              <a:rPr lang="en-US" sz="6000" dirty="0">
                <a:latin typeface="" charset="0"/>
              </a:rPr>
              <a:t> iris </a:t>
            </a:r>
            <a:r>
              <a:rPr lang="en-US" sz="6000" dirty="0" err="1" smtClean="0">
                <a:latin typeface="" charset="0"/>
              </a:rPr>
              <a:t>esperándote</a:t>
            </a:r>
            <a:r>
              <a:rPr lang="en-US" sz="6000" dirty="0" smtClean="0">
                <a:latin typeface="" charset="0"/>
              </a:rPr>
              <a:t>. </a:t>
            </a:r>
            <a:endParaRPr lang="en-US" sz="6000" dirty="0">
              <a:latin typeface="Times New Roman" charset="0"/>
            </a:endParaRPr>
          </a:p>
        </p:txBody>
      </p:sp>
      <p:pic>
        <p:nvPicPr>
          <p:cNvPr id="1935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343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893985480"/>
      </p:ext>
    </p:extLst>
  </p:cSld>
  <p:clrMapOvr>
    <a:masterClrMapping/>
  </p:clrMapOvr>
  <p:transition xmlns:p14="http://schemas.microsoft.com/office/powerpoint/2010/main" advTm="8000">
    <p:random/>
  </p:transitio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0" y="228600"/>
            <a:ext cx="9144000" cy="1447800"/>
          </a:xfrm>
          <a:solidFill>
            <a:srgbClr val="FFFF00"/>
          </a:solidFill>
        </p:spPr>
        <p:txBody>
          <a:bodyPr/>
          <a:lstStyle/>
          <a:p>
            <a:pPr algn="l" eaLnBrk="1" hangingPunct="1"/>
            <a:r>
              <a:rPr lang="en-US" dirty="0" smtClean="0">
                <a:latin typeface="Arial" charset="0"/>
                <a:ea typeface="ヒラギノ角ゴ Pro W3" charset="0"/>
                <a:cs typeface="ヒラギノ角ゴ Pro W3" charset="0"/>
              </a:rPr>
              <a:t>			   </a:t>
            </a:r>
            <a:r>
              <a:rPr lang="en-US" b="1" dirty="0" smtClean="0">
                <a:latin typeface="Arial" charset="0"/>
                <a:ea typeface="ヒラギノ角ゴ Pro W3" charset="0"/>
                <a:cs typeface="ヒラギノ角ゴ Pro W3" charset="0"/>
              </a:rPr>
              <a:t>UNO</a:t>
            </a:r>
            <a:r>
              <a:rPr lang="en-US" dirty="0" smtClean="0">
                <a:latin typeface="Arial" charset="0"/>
                <a:ea typeface="ヒラギノ角ゴ Pro W3" charset="0"/>
                <a:cs typeface="ヒラギノ角ゴ Pro W3" charset="0"/>
              </a:rPr>
              <a:t> </a:t>
            </a:r>
            <a:r>
              <a:rPr lang="en-US" dirty="0">
                <a:latin typeface="Arial" charset="0"/>
                <a:ea typeface="ヒラギノ角ゴ Pro W3" charset="0"/>
                <a:cs typeface="ヒラギノ角ゴ Pro W3" charset="0"/>
              </a:rPr>
              <a:t/>
            </a:r>
            <a:br>
              <a:rPr lang="en-US" dirty="0">
                <a:latin typeface="Arial" charset="0"/>
                <a:ea typeface="ヒラギノ角ゴ Pro W3" charset="0"/>
                <a:cs typeface="ヒラギノ角ゴ Pro W3" charset="0"/>
              </a:rPr>
            </a:br>
            <a:r>
              <a:rPr lang="en-US" dirty="0" smtClean="0">
                <a:latin typeface="Arial" charset="0"/>
                <a:ea typeface="ヒラギノ角ゴ Pro W3" charset="0"/>
                <a:cs typeface="ヒラギノ角ゴ Pro W3" charset="0"/>
              </a:rPr>
              <a:t>  </a:t>
            </a:r>
            <a:r>
              <a:rPr lang="en-US" sz="3600" dirty="0" err="1" smtClean="0">
                <a:latin typeface="Arial" charset="0"/>
                <a:ea typeface="ヒラギノ角ゴ Pro W3" charset="0"/>
                <a:cs typeface="ヒラギノ角ゴ Pro W3" charset="0"/>
              </a:rPr>
              <a:t>Cambiando</a:t>
            </a:r>
            <a:r>
              <a:rPr lang="en-US" sz="3600" dirty="0" smtClean="0">
                <a:latin typeface="Arial" charset="0"/>
                <a:ea typeface="ヒラギノ角ゴ Pro W3" charset="0"/>
                <a:cs typeface="ヒラギノ角ゴ Pro W3" charset="0"/>
              </a:rPr>
              <a:t> </a:t>
            </a:r>
            <a:r>
              <a:rPr lang="en-US" sz="3600" dirty="0" err="1" smtClean="0">
                <a:latin typeface="Arial" charset="0"/>
                <a:ea typeface="ヒラギノ角ゴ Pro W3" charset="0"/>
                <a:cs typeface="ヒラギノ角ゴ Pro W3" charset="0"/>
              </a:rPr>
              <a:t>cómo</a:t>
            </a:r>
            <a:r>
              <a:rPr lang="en-US" sz="3600" dirty="0" smtClean="0">
                <a:latin typeface="Arial" charset="0"/>
                <a:ea typeface="ヒラギノ角ゴ Pro W3" charset="0"/>
                <a:cs typeface="ヒラギノ角ゴ Pro W3" charset="0"/>
              </a:rPr>
              <a:t> los maestros </a:t>
            </a:r>
            <a:r>
              <a:rPr lang="en-US" sz="3600" dirty="0" err="1" smtClean="0">
                <a:latin typeface="Arial" charset="0"/>
                <a:ea typeface="ヒラギノ角ゴ Pro W3" charset="0"/>
                <a:cs typeface="ヒラギノ角ゴ Pro W3" charset="0"/>
              </a:rPr>
              <a:t>enseñan</a:t>
            </a:r>
            <a:endParaRPr lang="en-US" sz="3600" dirty="0">
              <a:latin typeface="Arial" charset="0"/>
              <a:ea typeface="ヒラギノ角ゴ Pro W3" charset="0"/>
              <a:cs typeface="ヒラギノ角ゴ Pro W3" charset="0"/>
            </a:endParaRPr>
          </a:p>
        </p:txBody>
      </p:sp>
      <p:sp>
        <p:nvSpPr>
          <p:cNvPr id="83972" name="Rectangle 4"/>
          <p:cNvSpPr>
            <a:spLocks noGrp="1" noChangeArrowheads="1"/>
          </p:cNvSpPr>
          <p:nvPr>
            <p:ph type="body" sz="half" idx="2"/>
          </p:nvPr>
        </p:nvSpPr>
        <p:spPr>
          <a:xfrm>
            <a:off x="4724400" y="1981200"/>
            <a:ext cx="4191000" cy="4724400"/>
          </a:xfrm>
          <a:solidFill>
            <a:srgbClr val="FFFF00"/>
          </a:solidFill>
        </p:spPr>
        <p:txBody>
          <a:bodyPr/>
          <a:lstStyle/>
          <a:p>
            <a:pPr eaLnBrk="1" hangingPunct="1">
              <a:buFontTx/>
              <a:buNone/>
            </a:pPr>
            <a:r>
              <a:rPr lang="en-US" sz="2800" b="1" dirty="0">
                <a:latin typeface="Arial" charset="0"/>
                <a:ea typeface="ヒラギノ角ゴ Pro W3" charset="0"/>
                <a:cs typeface="ヒラギノ角ゴ Pro W3" charset="0"/>
              </a:rPr>
              <a:t>   </a:t>
            </a:r>
            <a:r>
              <a:rPr lang="en-US" sz="2800" b="1" dirty="0" smtClean="0">
                <a:latin typeface="Arial" charset="0"/>
                <a:ea typeface="ヒラギノ角ゴ Pro W3" charset="0"/>
                <a:cs typeface="ヒラギノ角ゴ Pro W3" charset="0"/>
              </a:rPr>
              <a:t>     RECUERDA: </a:t>
            </a:r>
          </a:p>
          <a:p>
            <a:pPr eaLnBrk="1" hangingPunct="1">
              <a:buFontTx/>
              <a:buNone/>
            </a:pPr>
            <a:r>
              <a:rPr lang="en-US" sz="2800" b="1" dirty="0">
                <a:latin typeface="Arial" charset="0"/>
                <a:ea typeface="ヒラギノ角ゴ Pro W3" charset="0"/>
                <a:cs typeface="ヒラギノ角ゴ Pro W3" charset="0"/>
              </a:rPr>
              <a:t> </a:t>
            </a:r>
            <a:r>
              <a:rPr lang="en-US" sz="2800" b="1" dirty="0" smtClean="0">
                <a:latin typeface="Arial" charset="0"/>
                <a:ea typeface="ヒラギノ角ゴ Pro W3" charset="0"/>
                <a:cs typeface="ヒラギノ角ゴ Pro W3" charset="0"/>
              </a:rPr>
              <a:t>  </a:t>
            </a:r>
            <a:r>
              <a:rPr lang="en-US" dirty="0" smtClean="0">
                <a:latin typeface="Arial" charset="0"/>
                <a:ea typeface="ヒラギノ角ゴ Pro W3" charset="0"/>
                <a:cs typeface="ヒラギノ角ゴ Pro W3" charset="0"/>
              </a:rPr>
              <a:t>No </a:t>
            </a:r>
            <a:r>
              <a:rPr lang="en-US" dirty="0" err="1" smtClean="0">
                <a:latin typeface="Arial" charset="0"/>
                <a:ea typeface="ヒラギノ角ゴ Pro W3" charset="0"/>
                <a:cs typeface="ヒラギノ角ゴ Pro W3" charset="0"/>
              </a:rPr>
              <a:t>podemos</a:t>
            </a:r>
            <a:r>
              <a:rPr lang="en-US" dirty="0" smtClean="0">
                <a:latin typeface="Arial" charset="0"/>
                <a:ea typeface="ヒラギノ角ゴ Pro W3" charset="0"/>
                <a:cs typeface="ヒラギノ角ゴ Pro W3" charset="0"/>
              </a:rPr>
              <a:t> </a:t>
            </a:r>
            <a:r>
              <a:rPr lang="en-US" dirty="0" err="1" smtClean="0">
                <a:latin typeface="Arial" charset="0"/>
                <a:ea typeface="ヒラギノ角ゴ Pro W3" charset="0"/>
                <a:cs typeface="ヒラギノ角ゴ Pro W3" charset="0"/>
              </a:rPr>
              <a:t>hablar</a:t>
            </a:r>
            <a:r>
              <a:rPr lang="en-US" dirty="0" smtClean="0">
                <a:latin typeface="Arial" charset="0"/>
                <a:ea typeface="ヒラギノ角ゴ Pro W3" charset="0"/>
                <a:cs typeface="ヒラギノ角ゴ Pro W3" charset="0"/>
              </a:rPr>
              <a:t> de </a:t>
            </a:r>
            <a:r>
              <a:rPr lang="en-US" dirty="0" err="1" smtClean="0">
                <a:latin typeface="Arial" charset="0"/>
                <a:ea typeface="ヒラギノ角ゴ Pro W3" charset="0"/>
                <a:cs typeface="ヒラギノ角ゴ Pro W3" charset="0"/>
              </a:rPr>
              <a:t>cambios</a:t>
            </a:r>
            <a:r>
              <a:rPr lang="en-US" dirty="0" smtClean="0">
                <a:latin typeface="Arial" charset="0"/>
                <a:ea typeface="ヒラギノ角ゴ Pro W3" charset="0"/>
                <a:cs typeface="ヒラギノ角ゴ Pro W3" charset="0"/>
              </a:rPr>
              <a:t> en </a:t>
            </a:r>
            <a:r>
              <a:rPr lang="en-US" dirty="0" err="1" smtClean="0">
                <a:latin typeface="Arial" charset="0"/>
                <a:ea typeface="ヒラギノ角ゴ Pro W3" charset="0"/>
                <a:cs typeface="ヒラギノ角ゴ Pro W3" charset="0"/>
              </a:rPr>
              <a:t>educación</a:t>
            </a:r>
            <a:r>
              <a:rPr lang="en-US" dirty="0" smtClean="0">
                <a:latin typeface="Arial" charset="0"/>
                <a:ea typeface="ヒラギノ角ゴ Pro W3" charset="0"/>
                <a:cs typeface="ヒラギノ角ゴ Pro W3" charset="0"/>
              </a:rPr>
              <a:t> </a:t>
            </a:r>
            <a:r>
              <a:rPr lang="en-US" dirty="0" err="1" smtClean="0">
                <a:latin typeface="Arial" charset="0"/>
                <a:ea typeface="ヒラギノ角ゴ Pro W3" charset="0"/>
                <a:cs typeface="ヒラギノ角ゴ Pro W3" charset="0"/>
              </a:rPr>
              <a:t>si</a:t>
            </a:r>
            <a:r>
              <a:rPr lang="en-US" dirty="0" smtClean="0">
                <a:latin typeface="Arial" charset="0"/>
                <a:ea typeface="ヒラギノ角ゴ Pro W3" charset="0"/>
                <a:cs typeface="ヒラギノ角ゴ Pro W3" charset="0"/>
              </a:rPr>
              <a:t> no hay </a:t>
            </a:r>
            <a:r>
              <a:rPr lang="en-US" dirty="0" err="1" smtClean="0">
                <a:latin typeface="Arial" charset="0"/>
                <a:ea typeface="ヒラギノ角ゴ Pro W3" charset="0"/>
                <a:cs typeface="ヒラギノ角ゴ Pro W3" charset="0"/>
              </a:rPr>
              <a:t>cambios</a:t>
            </a:r>
            <a:r>
              <a:rPr lang="en-US" dirty="0" smtClean="0">
                <a:latin typeface="Arial" charset="0"/>
                <a:ea typeface="ヒラギノ角ゴ Pro W3" charset="0"/>
                <a:cs typeface="ヒラギノ角ゴ Pro W3" charset="0"/>
              </a:rPr>
              <a:t> en el aula.</a:t>
            </a:r>
          </a:p>
          <a:p>
            <a:pPr eaLnBrk="1" hangingPunct="1">
              <a:buFontTx/>
              <a:buNone/>
            </a:pPr>
            <a:endParaRPr lang="en-US" dirty="0" smtClean="0">
              <a:latin typeface="Arial" charset="0"/>
              <a:ea typeface="ヒラギノ角ゴ Pro W3" charset="0"/>
              <a:cs typeface="ヒラギノ角ゴ Pro W3" charset="0"/>
            </a:endParaRPr>
          </a:p>
          <a:p>
            <a:pPr eaLnBrk="1" hangingPunct="1">
              <a:buFontTx/>
              <a:buNone/>
            </a:pPr>
            <a:r>
              <a:rPr lang="en-US" sz="2800" b="1" dirty="0">
                <a:latin typeface="Arial" charset="0"/>
                <a:ea typeface="ヒラギノ角ゴ Pro W3" charset="0"/>
                <a:cs typeface="ヒラギノ角ゴ Pro W3" charset="0"/>
              </a:rPr>
              <a:t>	</a:t>
            </a:r>
            <a:r>
              <a:rPr lang="en-US" sz="2800" b="1" dirty="0" smtClean="0">
                <a:latin typeface="Arial" charset="0"/>
                <a:ea typeface="ヒラギノ角ゴ Pro W3" charset="0"/>
                <a:cs typeface="ヒラギノ角ゴ Pro W3" charset="0"/>
              </a:rPr>
              <a:t>		-</a:t>
            </a:r>
            <a:r>
              <a:rPr lang="en-US" sz="2400" b="1" dirty="0" smtClean="0">
                <a:latin typeface="Arial" charset="0"/>
                <a:ea typeface="ヒラギノ角ゴ Pro W3" charset="0"/>
                <a:cs typeface="ヒラギノ角ゴ Pro W3" charset="0"/>
              </a:rPr>
              <a:t>Pablo </a:t>
            </a:r>
            <a:r>
              <a:rPr lang="en-US" sz="2400" b="1" dirty="0" err="1" smtClean="0">
                <a:latin typeface="Arial" charset="0"/>
                <a:ea typeface="ヒラギノ角ゴ Pro W3" charset="0"/>
                <a:cs typeface="ヒラギノ角ゴ Pro W3" charset="0"/>
              </a:rPr>
              <a:t>Doberti</a:t>
            </a:r>
            <a:endParaRPr lang="en-US" sz="2400" b="1" dirty="0" smtClean="0">
              <a:latin typeface="Arial" charset="0"/>
              <a:ea typeface="ヒラギノ角ゴ Pro W3" charset="0"/>
              <a:cs typeface="ヒラギノ角ゴ Pro W3" charset="0"/>
            </a:endParaRPr>
          </a:p>
          <a:p>
            <a:pPr eaLnBrk="1" hangingPunct="1">
              <a:buFontTx/>
              <a:buNone/>
            </a:pPr>
            <a:r>
              <a:rPr lang="en-US" sz="2400" b="1" dirty="0" smtClean="0">
                <a:latin typeface="Arial" charset="0"/>
                <a:ea typeface="ヒラギノ角ゴ Pro W3" charset="0"/>
                <a:cs typeface="ヒラギノ角ゴ Pro W3" charset="0"/>
              </a:rPr>
              <a:t>                      </a:t>
            </a:r>
            <a:r>
              <a:rPr lang="en-US" sz="1800" b="1" dirty="0" smtClean="0">
                <a:latin typeface="Arial" charset="0"/>
                <a:ea typeface="ヒラギノ角ゴ Pro W3" charset="0"/>
                <a:cs typeface="ヒラギノ角ゴ Pro W3" charset="0"/>
              </a:rPr>
              <a:t> General Director</a:t>
            </a:r>
            <a:endParaRPr lang="en-US" sz="1800" b="1" dirty="0">
              <a:latin typeface="Arial" charset="0"/>
              <a:ea typeface="ヒラギノ角ゴ Pro W3" charset="0"/>
              <a:cs typeface="ヒラギノ角ゴ Pro W3" charset="0"/>
            </a:endParaRPr>
          </a:p>
          <a:p>
            <a:pPr eaLnBrk="1" hangingPunct="1">
              <a:buFontTx/>
              <a:buNone/>
            </a:pPr>
            <a:r>
              <a:rPr lang="en-US" sz="1800" b="1" dirty="0" smtClean="0">
                <a:latin typeface="Arial" charset="0"/>
                <a:ea typeface="ヒラギノ角ゴ Pro W3" charset="0"/>
                <a:cs typeface="ヒラギノ角ゴ Pro W3" charset="0"/>
              </a:rPr>
              <a:t>         </a:t>
            </a:r>
            <a:r>
              <a:rPr lang="en-US" sz="1800" b="1" dirty="0" smtClean="0">
                <a:solidFill>
                  <a:srgbClr val="FF0000"/>
                </a:solidFill>
                <a:latin typeface="Arial" charset="0"/>
                <a:ea typeface="ヒラギノ角ゴ Pro W3" charset="0"/>
                <a:cs typeface="ヒラギノ角ゴ Pro W3" charset="0"/>
              </a:rPr>
              <a:t>    </a:t>
            </a:r>
            <a:r>
              <a:rPr lang="en-US" sz="1800" b="1" dirty="0" err="1" smtClean="0">
                <a:solidFill>
                  <a:srgbClr val="FF0000"/>
                </a:solidFill>
                <a:latin typeface="Arial" charset="0"/>
                <a:ea typeface="ヒラギノ角ゴ Pro W3" charset="0"/>
                <a:cs typeface="ヒラギノ角ゴ Pro W3" charset="0"/>
              </a:rPr>
              <a:t>Sistema</a:t>
            </a:r>
            <a:r>
              <a:rPr lang="en-US" sz="1800" b="1" dirty="0" smtClean="0">
                <a:solidFill>
                  <a:srgbClr val="FF0000"/>
                </a:solidFill>
                <a:latin typeface="Arial" charset="0"/>
                <a:ea typeface="ヒラギノ角ゴ Pro W3" charset="0"/>
                <a:cs typeface="ヒラギノ角ゴ Pro W3" charset="0"/>
              </a:rPr>
              <a:t> UNO </a:t>
            </a:r>
            <a:r>
              <a:rPr lang="en-US" sz="1800" b="1" dirty="0" err="1" smtClean="0">
                <a:solidFill>
                  <a:srgbClr val="FF0000"/>
                </a:solidFill>
                <a:latin typeface="Arial" charset="0"/>
                <a:ea typeface="ヒラギノ角ゴ Pro W3" charset="0"/>
                <a:cs typeface="ヒラギノ角ゴ Pro W3" charset="0"/>
              </a:rPr>
              <a:t>Internacional</a:t>
            </a:r>
            <a:endParaRPr lang="en-US" sz="1800" b="1" dirty="0">
              <a:solidFill>
                <a:srgbClr val="FF0000"/>
              </a:solidFill>
              <a:latin typeface="Arial" charset="0"/>
              <a:ea typeface="ヒラギノ角ゴ Pro W3" charset="0"/>
              <a:cs typeface="ヒラギノ角ゴ Pro W3" charset="0"/>
            </a:endParaRPr>
          </a:p>
        </p:txBody>
      </p:sp>
      <p:pic>
        <p:nvPicPr>
          <p:cNvPr id="83973" name="Picture 5"/>
          <p:cNvPicPr>
            <a:picLocks noGrp="1" noChangeAspect="1" noChangeArrowheads="1"/>
          </p:cNvPicPr>
          <p:nvPr>
            <p:ph type="clipArt" sz="half" idx="1"/>
          </p:nvPr>
        </p:nvPicPr>
        <p:blipFill>
          <a:blip r:embed="rId5">
            <a:extLst>
              <a:ext uri="{28A0092B-C50C-407E-A947-70E740481C1C}">
                <a14:useLocalDpi xmlns:a14="http://schemas.microsoft.com/office/drawing/2010/main" val="0"/>
              </a:ext>
            </a:extLst>
          </a:blip>
          <a:srcRect/>
          <a:stretch>
            <a:fillRect/>
          </a:stretch>
        </p:blipFill>
        <p:spPr>
          <a:xfrm>
            <a:off x="685800" y="1905000"/>
            <a:ext cx="3810000" cy="4953000"/>
          </a:xfrm>
        </p:spPr>
      </p:pic>
    </p:spTree>
    <p:extLst>
      <p:ext uri="{BB962C8B-B14F-4D97-AF65-F5344CB8AC3E}">
        <p14:creationId xmlns:p14="http://schemas.microsoft.com/office/powerpoint/2010/main" val="128937252"/>
      </p:ext>
    </p:extLst>
  </p:cSld>
  <p:clrMapOvr>
    <a:masterClrMapping/>
  </p:clrMapOvr>
  <p:transition xmlns:p14="http://schemas.microsoft.com/office/powerpoint/2010/main" spd="slow">
    <p:sndAc>
      <p:stSnd>
        <p:snd r:embed="rId3" name="Screeching Brake"/>
      </p:stSnd>
    </p:sndAc>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83973"/>
                                        </p:tgtEl>
                                        <p:attrNameLst>
                                          <p:attrName>style.visibility</p:attrName>
                                        </p:attrNameLst>
                                      </p:cBhvr>
                                      <p:to>
                                        <p:strVal val="visible"/>
                                      </p:to>
                                    </p:set>
                                    <p:animEffect transition="in" filter="fade">
                                      <p:cBhvr>
                                        <p:cTn id="7" dur="770" decel="100000"/>
                                        <p:tgtEl>
                                          <p:spTgt spid="83973"/>
                                        </p:tgtEl>
                                      </p:cBhvr>
                                    </p:animEffect>
                                    <p:animScale>
                                      <p:cBhvr>
                                        <p:cTn id="8" dur="770" decel="100000"/>
                                        <p:tgtEl>
                                          <p:spTgt spid="83973"/>
                                        </p:tgtEl>
                                      </p:cBhvr>
                                      <p:from x="10000" y="10000"/>
                                      <p:to x="200000" y="450000"/>
                                    </p:animScale>
                                    <p:animScale>
                                      <p:cBhvr>
                                        <p:cTn id="9" dur="1230" accel="100000" fill="hold">
                                          <p:stCondLst>
                                            <p:cond delay="770"/>
                                          </p:stCondLst>
                                        </p:cTn>
                                        <p:tgtEl>
                                          <p:spTgt spid="83973"/>
                                        </p:tgtEl>
                                      </p:cBhvr>
                                      <p:from x="200000" y="450000"/>
                                      <p:to x="100000" y="100000"/>
                                    </p:animScale>
                                    <p:set>
                                      <p:cBhvr>
                                        <p:cTn id="10" dur="770" fill="hold"/>
                                        <p:tgtEl>
                                          <p:spTgt spid="83973"/>
                                        </p:tgtEl>
                                        <p:attrNameLst>
                                          <p:attrName>ppt_x</p:attrName>
                                        </p:attrNameLst>
                                      </p:cBhvr>
                                      <p:to>
                                        <p:strVal val="(0.5)"/>
                                      </p:to>
                                    </p:set>
                                    <p:anim from="(0.5)" to="(#ppt_x)" calcmode="lin" valueType="num">
                                      <p:cBhvr>
                                        <p:cTn id="11" dur="1230" accel="100000" fill="hold">
                                          <p:stCondLst>
                                            <p:cond delay="770"/>
                                          </p:stCondLst>
                                        </p:cTn>
                                        <p:tgtEl>
                                          <p:spTgt spid="83973"/>
                                        </p:tgtEl>
                                        <p:attrNameLst>
                                          <p:attrName>ppt_x</p:attrName>
                                        </p:attrNameLst>
                                      </p:cBhvr>
                                    </p:anim>
                                    <p:set>
                                      <p:cBhvr>
                                        <p:cTn id="12" dur="770" fill="hold"/>
                                        <p:tgtEl>
                                          <p:spTgt spid="83973"/>
                                        </p:tgtEl>
                                        <p:attrNameLst>
                                          <p:attrName>ppt_y</p:attrName>
                                        </p:attrNameLst>
                                      </p:cBhvr>
                                      <p:to>
                                        <p:strVal val="(#ppt_y+0.4)"/>
                                      </p:to>
                                    </p:set>
                                    <p:anim from="(#ppt_y+0.4)" to="(#ppt_y)" calcmode="lin" valueType="num">
                                      <p:cBhvr>
                                        <p:cTn id="13" dur="1230" accel="100000" fill="hold">
                                          <p:stCondLst>
                                            <p:cond delay="770"/>
                                          </p:stCondLst>
                                        </p:cTn>
                                        <p:tgtEl>
                                          <p:spTgt spid="83973"/>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5" presetClass="entr" presetSubtype="0" fill="hold" grpId="0" nodeType="clickEffect">
                                  <p:stCondLst>
                                    <p:cond delay="0"/>
                                  </p:stCondLst>
                                  <p:childTnLst>
                                    <p:set>
                                      <p:cBhvr>
                                        <p:cTn id="17" dur="1" fill="hold">
                                          <p:stCondLst>
                                            <p:cond delay="0"/>
                                          </p:stCondLst>
                                        </p:cTn>
                                        <p:tgtEl>
                                          <p:spTgt spid="83970"/>
                                        </p:tgtEl>
                                        <p:attrNameLst>
                                          <p:attrName>style.visibility</p:attrName>
                                        </p:attrNameLst>
                                      </p:cBhvr>
                                      <p:to>
                                        <p:strVal val="visible"/>
                                      </p:to>
                                    </p:set>
                                    <p:animEffect transition="in" filter="fade">
                                      <p:cBhvr>
                                        <p:cTn id="18" dur="500"/>
                                        <p:tgtEl>
                                          <p:spTgt spid="83970"/>
                                        </p:tgtEl>
                                      </p:cBhvr>
                                    </p:animEffect>
                                    <p:anim calcmode="lin" valueType="num">
                                      <p:cBhvr>
                                        <p:cTn id="19" dur="500" fill="hold"/>
                                        <p:tgtEl>
                                          <p:spTgt spid="83970"/>
                                        </p:tgtEl>
                                        <p:attrNameLst>
                                          <p:attrName>style.rotation</p:attrName>
                                        </p:attrNameLst>
                                      </p:cBhvr>
                                      <p:tavLst>
                                        <p:tav tm="0">
                                          <p:val>
                                            <p:fltVal val="720"/>
                                          </p:val>
                                        </p:tav>
                                        <p:tav tm="100000">
                                          <p:val>
                                            <p:fltVal val="0"/>
                                          </p:val>
                                        </p:tav>
                                      </p:tavLst>
                                    </p:anim>
                                    <p:anim calcmode="lin" valueType="num">
                                      <p:cBhvr>
                                        <p:cTn id="20" dur="500" fill="hold"/>
                                        <p:tgtEl>
                                          <p:spTgt spid="83970"/>
                                        </p:tgtEl>
                                        <p:attrNameLst>
                                          <p:attrName>ppt_h</p:attrName>
                                        </p:attrNameLst>
                                      </p:cBhvr>
                                      <p:tavLst>
                                        <p:tav tm="0">
                                          <p:val>
                                            <p:fltVal val="0"/>
                                          </p:val>
                                        </p:tav>
                                        <p:tav tm="100000">
                                          <p:val>
                                            <p:strVal val="#ppt_h"/>
                                          </p:val>
                                        </p:tav>
                                      </p:tavLst>
                                    </p:anim>
                                    <p:anim calcmode="lin" valueType="num">
                                      <p:cBhvr>
                                        <p:cTn id="21" dur="500" fill="hold"/>
                                        <p:tgtEl>
                                          <p:spTgt spid="83970"/>
                                        </p:tgtEl>
                                        <p:attrNameLst>
                                          <p:attrName>ppt_w</p:attrName>
                                        </p:attrNameLst>
                                      </p:cBhvr>
                                      <p:tavLst>
                                        <p:tav tm="0">
                                          <p:val>
                                            <p:fltVal val="0"/>
                                          </p:val>
                                        </p:tav>
                                        <p:tav tm="100000">
                                          <p:val>
                                            <p:strVal val="#ppt_w"/>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8" presetClass="entr" presetSubtype="0" accel="50000" fill="hold" grpId="0" nodeType="clickEffect">
                                  <p:stCondLst>
                                    <p:cond delay="0"/>
                                  </p:stCondLst>
                                  <p:childTnLst>
                                    <p:set>
                                      <p:cBhvr>
                                        <p:cTn id="25" dur="1" fill="hold">
                                          <p:stCondLst>
                                            <p:cond delay="0"/>
                                          </p:stCondLst>
                                        </p:cTn>
                                        <p:tgtEl>
                                          <p:spTgt spid="83972">
                                            <p:bg/>
                                          </p:spTgt>
                                        </p:tgtEl>
                                        <p:attrNameLst>
                                          <p:attrName>style.visibility</p:attrName>
                                        </p:attrNameLst>
                                      </p:cBhvr>
                                      <p:to>
                                        <p:strVal val="visible"/>
                                      </p:to>
                                    </p:set>
                                    <p:anim calcmode="lin" valueType="num">
                                      <p:cBhvr>
                                        <p:cTn id="26" dur="500" fill="hold"/>
                                        <p:tgtEl>
                                          <p:spTgt spid="83972">
                                            <p:bg/>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7" dur="500" fill="hold"/>
                                        <p:tgtEl>
                                          <p:spTgt spid="83972">
                                            <p:bg/>
                                          </p:spTgt>
                                        </p:tgtEl>
                                        <p:attrNameLst>
                                          <p:attrName>ppt_x</p:attrName>
                                        </p:attrNameLst>
                                      </p:cBhvr>
                                      <p:tavLst>
                                        <p:tav tm="0">
                                          <p:val>
                                            <p:fltVal val="-1"/>
                                          </p:val>
                                        </p:tav>
                                        <p:tav tm="50000">
                                          <p:val>
                                            <p:fltVal val="0.95"/>
                                          </p:val>
                                        </p:tav>
                                        <p:tav tm="100000">
                                          <p:val>
                                            <p:strVal val="#ppt_x"/>
                                          </p:val>
                                        </p:tav>
                                      </p:tavLst>
                                    </p:anim>
                                    <p:anim calcmode="lin" valueType="num">
                                      <p:cBhvr>
                                        <p:cTn id="28" dur="500" fill="hold"/>
                                        <p:tgtEl>
                                          <p:spTgt spid="83972">
                                            <p:bg/>
                                          </p:spTgt>
                                        </p:tgtEl>
                                        <p:attrNameLst>
                                          <p:attrName>ppt_y</p:attrName>
                                        </p:attrNameLst>
                                      </p:cBhvr>
                                      <p:tavLst>
                                        <p:tav tm="0">
                                          <p:val>
                                            <p:strVal val="#ppt_y"/>
                                          </p:val>
                                        </p:tav>
                                        <p:tav tm="100000">
                                          <p:val>
                                            <p:strVal val="#ppt_y"/>
                                          </p:val>
                                        </p:tav>
                                      </p:tavLst>
                                    </p:anim>
                                    <p:animEffect transition="in" filter="fade">
                                      <p:cBhvr>
                                        <p:cTn id="29" dur="500"/>
                                        <p:tgtEl>
                                          <p:spTgt spid="83972">
                                            <p:bg/>
                                          </p:spTgt>
                                        </p:tgtEl>
                                      </p:cBhvr>
                                    </p:animEffect>
                                  </p:childTnLst>
                                  <p:subTnLst>
                                    <p:audio>
                                      <p:cMediaNode>
                                        <p:cTn display="0" masterRel="sameClick">
                                          <p:stCondLst>
                                            <p:cond evt="begin" delay="0">
                                              <p:tn val="24"/>
                                            </p:cond>
                                          </p:stCondLst>
                                          <p:endCondLst>
                                            <p:cond evt="onStopAudio" delay="0">
                                              <p:tgtEl>
                                                <p:sldTgt/>
                                              </p:tgtEl>
                                            </p:cond>
                                          </p:endCondLst>
                                        </p:cTn>
                                        <p:tgtEl>
                                          <p:sndTgt r:embed="rId4" name="Chimes"/>
                                        </p:tgtEl>
                                      </p:cMediaNode>
                                    </p:audio>
                                  </p:subTnLst>
                                </p:cTn>
                              </p:par>
                            </p:childTnLst>
                          </p:cTn>
                        </p:par>
                      </p:childTnLst>
                    </p:cTn>
                  </p:par>
                  <p:par>
                    <p:cTn id="30" fill="hold">
                      <p:stCondLst>
                        <p:cond delay="indefinite"/>
                      </p:stCondLst>
                      <p:childTnLst>
                        <p:par>
                          <p:cTn id="31" fill="hold">
                            <p:stCondLst>
                              <p:cond delay="0"/>
                            </p:stCondLst>
                            <p:childTnLst>
                              <p:par>
                                <p:cTn id="32" presetID="48" presetClass="entr" presetSubtype="0" accel="50000" fill="hold" grpId="0" nodeType="clickEffect">
                                  <p:stCondLst>
                                    <p:cond delay="0"/>
                                  </p:stCondLst>
                                  <p:childTnLst>
                                    <p:set>
                                      <p:cBhvr>
                                        <p:cTn id="33" dur="1" fill="hold">
                                          <p:stCondLst>
                                            <p:cond delay="0"/>
                                          </p:stCondLst>
                                        </p:cTn>
                                        <p:tgtEl>
                                          <p:spTgt spid="83972">
                                            <p:txEl>
                                              <p:pRg st="3" end="3"/>
                                            </p:txEl>
                                          </p:spTgt>
                                        </p:tgtEl>
                                        <p:attrNameLst>
                                          <p:attrName>style.visibility</p:attrName>
                                        </p:attrNameLst>
                                      </p:cBhvr>
                                      <p:to>
                                        <p:strVal val="visible"/>
                                      </p:to>
                                    </p:set>
                                    <p:anim calcmode="lin" valueType="num">
                                      <p:cBhvr>
                                        <p:cTn id="34" dur="500" fill="hold"/>
                                        <p:tgtEl>
                                          <p:spTgt spid="83972">
                                            <p:txEl>
                                              <p:pRg st="3" end="3"/>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5" dur="500" fill="hold"/>
                                        <p:tgtEl>
                                          <p:spTgt spid="83972">
                                            <p:txEl>
                                              <p:pRg st="3" end="3"/>
                                            </p:txEl>
                                          </p:spTgt>
                                        </p:tgtEl>
                                        <p:attrNameLst>
                                          <p:attrName>ppt_x</p:attrName>
                                        </p:attrNameLst>
                                      </p:cBhvr>
                                      <p:tavLst>
                                        <p:tav tm="0">
                                          <p:val>
                                            <p:fltVal val="-1"/>
                                          </p:val>
                                        </p:tav>
                                        <p:tav tm="50000">
                                          <p:val>
                                            <p:fltVal val="0.95"/>
                                          </p:val>
                                        </p:tav>
                                        <p:tav tm="100000">
                                          <p:val>
                                            <p:strVal val="#ppt_x"/>
                                          </p:val>
                                        </p:tav>
                                      </p:tavLst>
                                    </p:anim>
                                    <p:anim calcmode="lin" valueType="num">
                                      <p:cBhvr>
                                        <p:cTn id="36" dur="500" fill="hold"/>
                                        <p:tgtEl>
                                          <p:spTgt spid="83972">
                                            <p:txEl>
                                              <p:pRg st="3" end="3"/>
                                            </p:txEl>
                                          </p:spTgt>
                                        </p:tgtEl>
                                        <p:attrNameLst>
                                          <p:attrName>ppt_y</p:attrName>
                                        </p:attrNameLst>
                                      </p:cBhvr>
                                      <p:tavLst>
                                        <p:tav tm="0">
                                          <p:val>
                                            <p:strVal val="#ppt_y"/>
                                          </p:val>
                                        </p:tav>
                                        <p:tav tm="100000">
                                          <p:val>
                                            <p:strVal val="#ppt_y"/>
                                          </p:val>
                                        </p:tav>
                                      </p:tavLst>
                                    </p:anim>
                                    <p:animEffect transition="in" filter="fade">
                                      <p:cBhvr>
                                        <p:cTn id="37" dur="500"/>
                                        <p:tgtEl>
                                          <p:spTgt spid="83972">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8" presetClass="entr" presetSubtype="0" accel="50000" fill="hold" grpId="0" nodeType="clickEffect">
                                  <p:stCondLst>
                                    <p:cond delay="0"/>
                                  </p:stCondLst>
                                  <p:childTnLst>
                                    <p:set>
                                      <p:cBhvr>
                                        <p:cTn id="41" dur="1" fill="hold">
                                          <p:stCondLst>
                                            <p:cond delay="0"/>
                                          </p:stCondLst>
                                        </p:cTn>
                                        <p:tgtEl>
                                          <p:spTgt spid="83972">
                                            <p:txEl>
                                              <p:pRg st="4" end="4"/>
                                            </p:txEl>
                                          </p:spTgt>
                                        </p:tgtEl>
                                        <p:attrNameLst>
                                          <p:attrName>style.visibility</p:attrName>
                                        </p:attrNameLst>
                                      </p:cBhvr>
                                      <p:to>
                                        <p:strVal val="visible"/>
                                      </p:to>
                                    </p:set>
                                    <p:anim calcmode="lin" valueType="num">
                                      <p:cBhvr>
                                        <p:cTn id="42" dur="500" fill="hold"/>
                                        <p:tgtEl>
                                          <p:spTgt spid="83972">
                                            <p:txEl>
                                              <p:pRg st="4" end="4"/>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3" dur="500" fill="hold"/>
                                        <p:tgtEl>
                                          <p:spTgt spid="83972">
                                            <p:txEl>
                                              <p:pRg st="4" end="4"/>
                                            </p:txEl>
                                          </p:spTgt>
                                        </p:tgtEl>
                                        <p:attrNameLst>
                                          <p:attrName>ppt_x</p:attrName>
                                        </p:attrNameLst>
                                      </p:cBhvr>
                                      <p:tavLst>
                                        <p:tav tm="0">
                                          <p:val>
                                            <p:fltVal val="-1"/>
                                          </p:val>
                                        </p:tav>
                                        <p:tav tm="50000">
                                          <p:val>
                                            <p:fltVal val="0.95"/>
                                          </p:val>
                                        </p:tav>
                                        <p:tav tm="100000">
                                          <p:val>
                                            <p:strVal val="#ppt_x"/>
                                          </p:val>
                                        </p:tav>
                                      </p:tavLst>
                                    </p:anim>
                                    <p:anim calcmode="lin" valueType="num">
                                      <p:cBhvr>
                                        <p:cTn id="44" dur="500" fill="hold"/>
                                        <p:tgtEl>
                                          <p:spTgt spid="83972">
                                            <p:txEl>
                                              <p:pRg st="4" end="4"/>
                                            </p:txEl>
                                          </p:spTgt>
                                        </p:tgtEl>
                                        <p:attrNameLst>
                                          <p:attrName>ppt_y</p:attrName>
                                        </p:attrNameLst>
                                      </p:cBhvr>
                                      <p:tavLst>
                                        <p:tav tm="0">
                                          <p:val>
                                            <p:strVal val="#ppt_y"/>
                                          </p:val>
                                        </p:tav>
                                        <p:tav tm="100000">
                                          <p:val>
                                            <p:strVal val="#ppt_y"/>
                                          </p:val>
                                        </p:tav>
                                      </p:tavLst>
                                    </p:anim>
                                    <p:animEffect transition="in" filter="fade">
                                      <p:cBhvr>
                                        <p:cTn id="45" dur="500"/>
                                        <p:tgtEl>
                                          <p:spTgt spid="83972">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48" presetClass="entr" presetSubtype="0" accel="50000" fill="hold" grpId="0" nodeType="clickEffect">
                                  <p:stCondLst>
                                    <p:cond delay="0"/>
                                  </p:stCondLst>
                                  <p:childTnLst>
                                    <p:set>
                                      <p:cBhvr>
                                        <p:cTn id="49" dur="1" fill="hold">
                                          <p:stCondLst>
                                            <p:cond delay="0"/>
                                          </p:stCondLst>
                                        </p:cTn>
                                        <p:tgtEl>
                                          <p:spTgt spid="83972">
                                            <p:txEl>
                                              <p:pRg st="5" end="5"/>
                                            </p:txEl>
                                          </p:spTgt>
                                        </p:tgtEl>
                                        <p:attrNameLst>
                                          <p:attrName>style.visibility</p:attrName>
                                        </p:attrNameLst>
                                      </p:cBhvr>
                                      <p:to>
                                        <p:strVal val="visible"/>
                                      </p:to>
                                    </p:set>
                                    <p:anim calcmode="lin" valueType="num">
                                      <p:cBhvr>
                                        <p:cTn id="50" dur="500" fill="hold"/>
                                        <p:tgtEl>
                                          <p:spTgt spid="83972">
                                            <p:txEl>
                                              <p:pRg st="5" end="5"/>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51" dur="500" fill="hold"/>
                                        <p:tgtEl>
                                          <p:spTgt spid="83972">
                                            <p:txEl>
                                              <p:pRg st="5" end="5"/>
                                            </p:txEl>
                                          </p:spTgt>
                                        </p:tgtEl>
                                        <p:attrNameLst>
                                          <p:attrName>ppt_x</p:attrName>
                                        </p:attrNameLst>
                                      </p:cBhvr>
                                      <p:tavLst>
                                        <p:tav tm="0">
                                          <p:val>
                                            <p:fltVal val="-1"/>
                                          </p:val>
                                        </p:tav>
                                        <p:tav tm="50000">
                                          <p:val>
                                            <p:fltVal val="0.95"/>
                                          </p:val>
                                        </p:tav>
                                        <p:tav tm="100000">
                                          <p:val>
                                            <p:strVal val="#ppt_x"/>
                                          </p:val>
                                        </p:tav>
                                      </p:tavLst>
                                    </p:anim>
                                    <p:anim calcmode="lin" valueType="num">
                                      <p:cBhvr>
                                        <p:cTn id="52" dur="500" fill="hold"/>
                                        <p:tgtEl>
                                          <p:spTgt spid="83972">
                                            <p:txEl>
                                              <p:pRg st="5" end="5"/>
                                            </p:txEl>
                                          </p:spTgt>
                                        </p:tgtEl>
                                        <p:attrNameLst>
                                          <p:attrName>ppt_y</p:attrName>
                                        </p:attrNameLst>
                                      </p:cBhvr>
                                      <p:tavLst>
                                        <p:tav tm="0">
                                          <p:val>
                                            <p:strVal val="#ppt_y"/>
                                          </p:val>
                                        </p:tav>
                                        <p:tav tm="100000">
                                          <p:val>
                                            <p:strVal val="#ppt_y"/>
                                          </p:val>
                                        </p:tav>
                                      </p:tavLst>
                                    </p:anim>
                                    <p:animEffect transition="in" filter="fade">
                                      <p:cBhvr>
                                        <p:cTn id="53" dur="500"/>
                                        <p:tgtEl>
                                          <p:spTgt spid="8397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0" grpId="0" animBg="1"/>
      <p:bldP spid="83972" grpId="0" build="p"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quarter"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130050" name="Rectangle 2"/>
          <p:cNvSpPr>
            <a:spLocks noGrp="1" noChangeArrowheads="1"/>
          </p:cNvSpPr>
          <p:nvPr>
            <p:ph type="title"/>
          </p:nvPr>
        </p:nvSpPr>
        <p:spPr>
          <a:xfrm>
            <a:off x="0" y="228600"/>
            <a:ext cx="8458200" cy="990600"/>
          </a:xfrm>
        </p:spPr>
        <p:txBody>
          <a:bodyPr/>
          <a:lstStyle/>
          <a:p>
            <a:pPr algn="l" eaLnBrk="1" hangingPunct="1">
              <a:defRPr/>
            </a:pPr>
            <a:r>
              <a:rPr lang="en-US" b="1" dirty="0" smtClean="0"/>
              <a:t>Gracias…Thank you!</a:t>
            </a:r>
            <a:endParaRPr lang="en-US" dirty="0" smtClean="0"/>
          </a:p>
        </p:txBody>
      </p:sp>
      <p:sp>
        <p:nvSpPr>
          <p:cNvPr id="130051" name="Rectangle 3"/>
          <p:cNvSpPr>
            <a:spLocks noGrp="1" noChangeArrowheads="1"/>
          </p:cNvSpPr>
          <p:nvPr>
            <p:ph type="body" sz="half" idx="1"/>
          </p:nvPr>
        </p:nvSpPr>
        <p:spPr>
          <a:xfrm>
            <a:off x="-33338" y="2362200"/>
            <a:ext cx="5976938" cy="4267200"/>
          </a:xfrm>
          <a:solidFill>
            <a:schemeClr val="bg1"/>
          </a:solidFill>
        </p:spPr>
        <p:txBody>
          <a:bodyPr/>
          <a:lstStyle/>
          <a:p>
            <a:pPr eaLnBrk="1" hangingPunct="1">
              <a:lnSpc>
                <a:spcPct val="90000"/>
              </a:lnSpc>
              <a:buFont typeface="Monotype Sorts" charset="0"/>
              <a:buNone/>
              <a:defRPr/>
            </a:pPr>
            <a:r>
              <a:rPr lang="en-US" sz="2800" dirty="0" smtClean="0"/>
              <a:t>   UNO appreciates your positive</a:t>
            </a:r>
          </a:p>
          <a:p>
            <a:pPr eaLnBrk="1" hangingPunct="1">
              <a:lnSpc>
                <a:spcPct val="90000"/>
              </a:lnSpc>
              <a:buFont typeface="Monotype Sorts" charset="0"/>
              <a:buNone/>
              <a:defRPr/>
            </a:pPr>
            <a:r>
              <a:rPr lang="en-US" sz="2800" dirty="0" smtClean="0"/>
              <a:t>    and active participation.</a:t>
            </a:r>
          </a:p>
          <a:p>
            <a:pPr eaLnBrk="1" hangingPunct="1">
              <a:lnSpc>
                <a:spcPct val="90000"/>
              </a:lnSpc>
              <a:buFont typeface="Monotype Sorts" charset="0"/>
              <a:buNone/>
              <a:defRPr/>
            </a:pPr>
            <a:endParaRPr lang="en-US" sz="2800" dirty="0" smtClean="0"/>
          </a:p>
          <a:p>
            <a:pPr eaLnBrk="1" hangingPunct="1">
              <a:lnSpc>
                <a:spcPct val="90000"/>
              </a:lnSpc>
              <a:buFont typeface="Monotype Sorts" charset="0"/>
              <a:buNone/>
              <a:defRPr/>
            </a:pPr>
            <a:endParaRPr lang="en-US" sz="2800" dirty="0" smtClean="0"/>
          </a:p>
          <a:p>
            <a:pPr eaLnBrk="1" hangingPunct="1">
              <a:lnSpc>
                <a:spcPct val="90000"/>
              </a:lnSpc>
              <a:buFont typeface="Monotype Sorts" charset="0"/>
              <a:buNone/>
              <a:defRPr/>
            </a:pPr>
            <a:r>
              <a:rPr lang="en-US" sz="2800" dirty="0" smtClean="0"/>
              <a:t>     ELAINE GALLAGHER, Ph.D.</a:t>
            </a:r>
          </a:p>
          <a:p>
            <a:pPr eaLnBrk="1" hangingPunct="1">
              <a:lnSpc>
                <a:spcPct val="90000"/>
              </a:lnSpc>
              <a:buFont typeface="Monotype Sorts" charset="0"/>
              <a:buNone/>
              <a:defRPr/>
            </a:pPr>
            <a:r>
              <a:rPr lang="en-US" sz="2800" dirty="0" err="1" smtClean="0"/>
              <a:t>elaine.gallagher@sistemauno.com</a:t>
            </a:r>
            <a:endParaRPr lang="en-US" sz="2800" dirty="0" smtClean="0"/>
          </a:p>
          <a:p>
            <a:pPr eaLnBrk="1" hangingPunct="1">
              <a:lnSpc>
                <a:spcPct val="90000"/>
              </a:lnSpc>
              <a:buFont typeface="Monotype Sorts" charset="0"/>
              <a:buNone/>
              <a:defRPr/>
            </a:pPr>
            <a:r>
              <a:rPr lang="en-US" sz="2800" dirty="0" smtClean="0"/>
              <a:t>     </a:t>
            </a:r>
          </a:p>
          <a:p>
            <a:pPr eaLnBrk="1" hangingPunct="1">
              <a:lnSpc>
                <a:spcPct val="90000"/>
              </a:lnSpc>
              <a:buFont typeface="Monotype Sorts" charset="0"/>
              <a:buNone/>
              <a:defRPr/>
            </a:pPr>
            <a:endParaRPr lang="en-US" sz="2800" dirty="0" smtClean="0"/>
          </a:p>
        </p:txBody>
      </p:sp>
      <p:pic>
        <p:nvPicPr>
          <p:cNvPr id="130052" name="Picture 4"/>
          <p:cNvPicPr>
            <a:picLocks noGrp="1" noChangeAspect="1" noChangeArrowheads="1"/>
          </p:cNvPicPr>
          <p:nvPr>
            <p:ph type="clipArt" sz="half" idx="2"/>
          </p:nvPr>
        </p:nvPicPr>
        <p:blipFill>
          <a:blip r:embed="rId5">
            <a:extLst>
              <a:ext uri="{28A0092B-C50C-407E-A947-70E740481C1C}">
                <a14:useLocalDpi xmlns:a14="http://schemas.microsoft.com/office/drawing/2010/main" val="0"/>
              </a:ext>
            </a:extLst>
          </a:blip>
          <a:srcRect/>
          <a:stretch>
            <a:fillRect/>
          </a:stretch>
        </p:blipFill>
        <p:spPr>
          <a:xfrm>
            <a:off x="5715000" y="0"/>
            <a:ext cx="3200400" cy="6858000"/>
          </a:xfrm>
        </p:spPr>
      </p:pic>
      <p:pic>
        <p:nvPicPr>
          <p:cNvPr id="7" name="Picture 6"/>
          <p:cNvPicPr/>
          <p:nvPr/>
        </p:nvPicPr>
        <p:blipFill>
          <a:blip r:embed="rId6">
            <a:extLst>
              <a:ext uri="{28A0092B-C50C-407E-A947-70E740481C1C}">
                <a14:useLocalDpi xmlns:a14="http://schemas.microsoft.com/office/drawing/2010/main" val="0"/>
              </a:ext>
            </a:extLst>
          </a:blip>
          <a:srcRect/>
          <a:stretch>
            <a:fillRect/>
          </a:stretch>
        </p:blipFill>
        <p:spPr bwMode="auto">
          <a:xfrm>
            <a:off x="0" y="5562600"/>
            <a:ext cx="5334000" cy="1468755"/>
          </a:xfrm>
          <a:prstGeom prst="rect">
            <a:avLst/>
          </a:prstGeom>
          <a:noFill/>
          <a:ln>
            <a:noFill/>
          </a:ln>
          <a:extLst/>
        </p:spPr>
      </p:pic>
    </p:spTree>
    <p:custDataLst>
      <p:tags r:id="rId1"/>
    </p:custDataLst>
  </p:cSld>
  <p:clrMapOvr>
    <a:masterClrMapping/>
  </p:clrMapOvr>
  <p:transition xmlns:p14="http://schemas.microsoft.com/office/powerpoint/2010/main" spd="slow">
    <p:sndAc>
      <p:stSnd>
        <p:snd r:embed="rId4" name="Explosion"/>
      </p:stSnd>
    </p:sndAc>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0050">
                                            <p:txEl>
                                              <p:pRg st="0" end="0"/>
                                            </p:txEl>
                                          </p:spTgt>
                                        </p:tgtEl>
                                        <p:attrNameLst>
                                          <p:attrName>style.visibility</p:attrName>
                                        </p:attrNameLst>
                                      </p:cBhvr>
                                      <p:to>
                                        <p:strVal val="visible"/>
                                      </p:to>
                                    </p:set>
                                    <p:anim calcmode="lin" valueType="num">
                                      <p:cBhvr additive="base">
                                        <p:cTn id="7" dur="500" fill="hold"/>
                                        <p:tgtEl>
                                          <p:spTgt spid="13005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005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0051">
                                            <p:txEl>
                                              <p:pRg st="0" end="0"/>
                                            </p:txEl>
                                          </p:spTgt>
                                        </p:tgtEl>
                                        <p:attrNameLst>
                                          <p:attrName>style.visibility</p:attrName>
                                        </p:attrNameLst>
                                      </p:cBhvr>
                                      <p:to>
                                        <p:strVal val="visible"/>
                                      </p:to>
                                    </p:set>
                                    <p:anim calcmode="lin" valueType="num">
                                      <p:cBhvr additive="base">
                                        <p:cTn id="13" dur="500" fill="hold"/>
                                        <p:tgtEl>
                                          <p:spTgt spid="130051">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00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0051">
                                            <p:txEl>
                                              <p:pRg st="1" end="1"/>
                                            </p:txEl>
                                          </p:spTgt>
                                        </p:tgtEl>
                                        <p:attrNameLst>
                                          <p:attrName>style.visibility</p:attrName>
                                        </p:attrNameLst>
                                      </p:cBhvr>
                                      <p:to>
                                        <p:strVal val="visible"/>
                                      </p:to>
                                    </p:set>
                                    <p:anim calcmode="lin" valueType="num">
                                      <p:cBhvr additive="base">
                                        <p:cTn id="19" dur="500" fill="hold"/>
                                        <p:tgtEl>
                                          <p:spTgt spid="130051">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00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0051">
                                            <p:txEl>
                                              <p:pRg st="4" end="4"/>
                                            </p:txEl>
                                          </p:spTgt>
                                        </p:tgtEl>
                                        <p:attrNameLst>
                                          <p:attrName>style.visibility</p:attrName>
                                        </p:attrNameLst>
                                      </p:cBhvr>
                                      <p:to>
                                        <p:strVal val="visible"/>
                                      </p:to>
                                    </p:set>
                                    <p:anim calcmode="lin" valueType="num">
                                      <p:cBhvr additive="base">
                                        <p:cTn id="25" dur="500" fill="hold"/>
                                        <p:tgtEl>
                                          <p:spTgt spid="130051">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005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30051">
                                            <p:txEl>
                                              <p:pRg st="5" end="5"/>
                                            </p:txEl>
                                          </p:spTgt>
                                        </p:tgtEl>
                                        <p:attrNameLst>
                                          <p:attrName>style.visibility</p:attrName>
                                        </p:attrNameLst>
                                      </p:cBhvr>
                                      <p:to>
                                        <p:strVal val="visible"/>
                                      </p:to>
                                    </p:set>
                                    <p:anim calcmode="lin" valueType="num">
                                      <p:cBhvr additive="base">
                                        <p:cTn id="31" dur="500" fill="hold"/>
                                        <p:tgtEl>
                                          <p:spTgt spid="130051">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3005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30051">
                                            <p:txEl>
                                              <p:pRg st="6" end="6"/>
                                            </p:txEl>
                                          </p:spTgt>
                                        </p:tgtEl>
                                        <p:attrNameLst>
                                          <p:attrName>style.visibility</p:attrName>
                                        </p:attrNameLst>
                                      </p:cBhvr>
                                      <p:to>
                                        <p:strVal val="visible"/>
                                      </p:to>
                                    </p:set>
                                    <p:anim calcmode="lin" valueType="num">
                                      <p:cBhvr additive="base">
                                        <p:cTn id="37" dur="500" fill="hold"/>
                                        <p:tgtEl>
                                          <p:spTgt spid="130051">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005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nodeType="clickEffect">
                                  <p:stCondLst>
                                    <p:cond delay="0"/>
                                  </p:stCondLst>
                                  <p:childTnLst>
                                    <p:set>
                                      <p:cBhvr>
                                        <p:cTn id="42" dur="1" fill="hold">
                                          <p:stCondLst>
                                            <p:cond delay="0"/>
                                          </p:stCondLst>
                                        </p:cTn>
                                        <p:tgtEl>
                                          <p:spTgt spid="130052"/>
                                        </p:tgtEl>
                                        <p:attrNameLst>
                                          <p:attrName>style.visibility</p:attrName>
                                        </p:attrNameLst>
                                      </p:cBhvr>
                                      <p:to>
                                        <p:strVal val="visible"/>
                                      </p:to>
                                    </p:set>
                                    <p:anim calcmode="lin" valueType="num">
                                      <p:cBhvr additive="base">
                                        <p:cTn id="43" dur="500" fill="hold"/>
                                        <p:tgtEl>
                                          <p:spTgt spid="130052"/>
                                        </p:tgtEl>
                                        <p:attrNameLst>
                                          <p:attrName>ppt_x</p:attrName>
                                        </p:attrNameLst>
                                      </p:cBhvr>
                                      <p:tavLst>
                                        <p:tav tm="0">
                                          <p:val>
                                            <p:strVal val="0-#ppt_w/2"/>
                                          </p:val>
                                        </p:tav>
                                        <p:tav tm="100000">
                                          <p:val>
                                            <p:strVal val="#ppt_x"/>
                                          </p:val>
                                        </p:tav>
                                      </p:tavLst>
                                    </p:anim>
                                    <p:anim calcmode="lin" valueType="num">
                                      <p:cBhvr additive="base">
                                        <p:cTn id="44" dur="500" fill="hold"/>
                                        <p:tgtEl>
                                          <p:spTgt spid="130052"/>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51" presetClass="entr" presetSubtype="0" fill="hold" nodeType="clickEffect">
                                  <p:stCondLst>
                                    <p:cond delay="0"/>
                                  </p:stCondLst>
                                  <p:childTnLst>
                                    <p:set>
                                      <p:cBhvr>
                                        <p:cTn id="48" dur="1" fill="hold">
                                          <p:stCondLst>
                                            <p:cond delay="0"/>
                                          </p:stCondLst>
                                        </p:cTn>
                                        <p:tgtEl>
                                          <p:spTgt spid="130052"/>
                                        </p:tgtEl>
                                        <p:attrNameLst>
                                          <p:attrName>style.visibility</p:attrName>
                                        </p:attrNameLst>
                                      </p:cBhvr>
                                      <p:to>
                                        <p:strVal val="visible"/>
                                      </p:to>
                                    </p:set>
                                    <p:animEffect transition="in" filter="fade">
                                      <p:cBhvr>
                                        <p:cTn id="49" dur="770" decel="100000"/>
                                        <p:tgtEl>
                                          <p:spTgt spid="130052"/>
                                        </p:tgtEl>
                                      </p:cBhvr>
                                    </p:animEffect>
                                    <p:animScale>
                                      <p:cBhvr>
                                        <p:cTn id="50" dur="770" decel="100000"/>
                                        <p:tgtEl>
                                          <p:spTgt spid="130052"/>
                                        </p:tgtEl>
                                      </p:cBhvr>
                                      <p:from x="10000" y="10000"/>
                                      <p:to x="200000" y="450000"/>
                                    </p:animScale>
                                    <p:animScale>
                                      <p:cBhvr>
                                        <p:cTn id="51" dur="1230" accel="100000" fill="hold">
                                          <p:stCondLst>
                                            <p:cond delay="770"/>
                                          </p:stCondLst>
                                        </p:cTn>
                                        <p:tgtEl>
                                          <p:spTgt spid="130052"/>
                                        </p:tgtEl>
                                      </p:cBhvr>
                                      <p:from x="200000" y="450000"/>
                                      <p:to x="100000" y="100000"/>
                                    </p:animScale>
                                    <p:set>
                                      <p:cBhvr>
                                        <p:cTn id="52" dur="770" fill="hold"/>
                                        <p:tgtEl>
                                          <p:spTgt spid="130052"/>
                                        </p:tgtEl>
                                        <p:attrNameLst>
                                          <p:attrName>ppt_x</p:attrName>
                                        </p:attrNameLst>
                                      </p:cBhvr>
                                      <p:to>
                                        <p:strVal val="(0.5)"/>
                                      </p:to>
                                    </p:set>
                                    <p:anim from="(0.5)" to="(#ppt_x)" calcmode="lin" valueType="num">
                                      <p:cBhvr>
                                        <p:cTn id="53" dur="1230" accel="100000" fill="hold">
                                          <p:stCondLst>
                                            <p:cond delay="770"/>
                                          </p:stCondLst>
                                        </p:cTn>
                                        <p:tgtEl>
                                          <p:spTgt spid="130052"/>
                                        </p:tgtEl>
                                        <p:attrNameLst>
                                          <p:attrName>ppt_x</p:attrName>
                                        </p:attrNameLst>
                                      </p:cBhvr>
                                    </p:anim>
                                    <p:set>
                                      <p:cBhvr>
                                        <p:cTn id="54" dur="770" fill="hold"/>
                                        <p:tgtEl>
                                          <p:spTgt spid="130052"/>
                                        </p:tgtEl>
                                        <p:attrNameLst>
                                          <p:attrName>ppt_y</p:attrName>
                                        </p:attrNameLst>
                                      </p:cBhvr>
                                      <p:to>
                                        <p:strVal val="(#ppt_y+0.4)"/>
                                      </p:to>
                                    </p:set>
                                    <p:anim from="(#ppt_y+0.4)" to="(#ppt_y)" calcmode="lin" valueType="num">
                                      <p:cBhvr>
                                        <p:cTn id="55" dur="1230" accel="100000" fill="hold">
                                          <p:stCondLst>
                                            <p:cond delay="770"/>
                                          </p:stCondLst>
                                        </p:cTn>
                                        <p:tgtEl>
                                          <p:spTgt spid="13005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0" grpId="0" build="p" autoUpdateAnimBg="0"/>
      <p:bldP spid="130051" grpId="0" build="p"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ChangeArrowheads="1"/>
          </p:cNvSpPr>
          <p:nvPr/>
        </p:nvSpPr>
        <p:spPr bwMode="auto">
          <a:xfrm>
            <a:off x="0" y="0"/>
            <a:ext cx="9144000" cy="1371600"/>
          </a:xfrm>
          <a:prstGeom prst="rect">
            <a:avLst/>
          </a:prstGeom>
          <a:solidFill>
            <a:srgbClr val="00499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s-MX" sz="4000" b="1">
                <a:solidFill>
                  <a:schemeClr val="bg1"/>
                </a:solidFill>
                <a:effectLst>
                  <a:outerShdw blurRad="38100" dist="38100" dir="2700000" algn="tl">
                    <a:srgbClr val="000000"/>
                  </a:outerShdw>
                </a:effectLst>
                <a:latin typeface="Century Gothic" charset="0"/>
                <a:ea typeface="ＭＳ Ｐゴシック" charset="0"/>
                <a:cs typeface="ＭＳ Ｐゴシック" charset="0"/>
              </a:rPr>
              <a:t>                </a:t>
            </a:r>
            <a:endParaRPr lang="en-US" sz="4000">
              <a:solidFill>
                <a:schemeClr val="tx2"/>
              </a:solidFill>
              <a:effectLst>
                <a:outerShdw blurRad="38100" dist="38100" dir="2700000" algn="tl">
                  <a:srgbClr val="FFFFFF"/>
                </a:outerShdw>
              </a:effectLst>
              <a:ea typeface="ＭＳ Ｐゴシック" charset="0"/>
              <a:cs typeface="ＭＳ Ｐゴシック" charset="0"/>
            </a:endParaRPr>
          </a:p>
        </p:txBody>
      </p:sp>
      <p:sp>
        <p:nvSpPr>
          <p:cNvPr id="158722" name="Rectangle 3"/>
          <p:cNvSpPr>
            <a:spLocks noGrp="1" noChangeArrowheads="1"/>
          </p:cNvSpPr>
          <p:nvPr>
            <p:ph type="title"/>
          </p:nvPr>
        </p:nvSpPr>
        <p:spPr>
          <a:xfrm>
            <a:off x="990600" y="358775"/>
            <a:ext cx="7772400" cy="708025"/>
          </a:xfrm>
        </p:spPr>
        <p:txBody>
          <a:bodyPr/>
          <a:lstStyle/>
          <a:p>
            <a:pPr eaLnBrk="1" hangingPunct="1"/>
            <a:r>
              <a:rPr lang="en-US" b="1" dirty="0" smtClean="0">
                <a:solidFill>
                  <a:schemeClr val="bg1"/>
                </a:solidFill>
                <a:latin typeface="Arial" charset="0"/>
                <a:ea typeface="ヒラギノ角ゴ Pro W3" charset="0"/>
                <a:cs typeface="ヒラギノ角ゴ Pro W3" charset="0"/>
              </a:rPr>
              <a:t>Bibliography </a:t>
            </a:r>
            <a:endParaRPr lang="es-ES_tradnl" b="1" dirty="0">
              <a:solidFill>
                <a:schemeClr val="bg1"/>
              </a:solidFill>
              <a:latin typeface="Arial" charset="0"/>
              <a:ea typeface="ヒラギノ角ゴ Pro W3" charset="0"/>
              <a:cs typeface="ヒラギノ角ゴ Pro W3" charset="0"/>
            </a:endParaRPr>
          </a:p>
        </p:txBody>
      </p:sp>
      <p:sp>
        <p:nvSpPr>
          <p:cNvPr id="158723" name="Rectangle 4"/>
          <p:cNvSpPr>
            <a:spLocks noGrp="1" noChangeArrowheads="1"/>
          </p:cNvSpPr>
          <p:nvPr>
            <p:ph type="body" sz="half" idx="1"/>
          </p:nvPr>
        </p:nvSpPr>
        <p:spPr>
          <a:xfrm>
            <a:off x="0" y="1524000"/>
            <a:ext cx="9144000" cy="5181600"/>
          </a:xfrm>
        </p:spPr>
        <p:txBody>
          <a:bodyPr/>
          <a:lstStyle/>
          <a:p>
            <a:pPr eaLnBrk="1" hangingPunct="1"/>
            <a:r>
              <a:rPr lang="en-US" sz="1400" b="1" dirty="0">
                <a:latin typeface="Arial" charset="0"/>
                <a:ea typeface="ヒラギノ角ゴ Pro W3" charset="0"/>
                <a:cs typeface="ヒラギノ角ゴ Pro W3" charset="0"/>
              </a:rPr>
              <a:t>Bloom, Benjamin S. (1980).  </a:t>
            </a:r>
            <a:r>
              <a:rPr lang="en-US" sz="1400" b="1" i="1" dirty="0">
                <a:latin typeface="Arial" charset="0"/>
                <a:ea typeface="ヒラギノ角ゴ Pro W3" charset="0"/>
                <a:cs typeface="ヒラギノ角ゴ Pro W3" charset="0"/>
              </a:rPr>
              <a:t>All Our Children Learning</a:t>
            </a:r>
            <a:r>
              <a:rPr lang="en-US" sz="1400" b="1" dirty="0">
                <a:latin typeface="Arial" charset="0"/>
                <a:ea typeface="ヒラギノ角ゴ Pro W3" charset="0"/>
                <a:cs typeface="ヒラギノ角ゴ Pro W3" charset="0"/>
              </a:rPr>
              <a:t>. New York: McGraw-Hill.</a:t>
            </a:r>
          </a:p>
          <a:p>
            <a:pPr eaLnBrk="1" hangingPunct="1">
              <a:buFontTx/>
              <a:buNone/>
            </a:pPr>
            <a:endParaRPr lang="en-US" sz="1400" b="1" dirty="0">
              <a:latin typeface="Arial" charset="0"/>
              <a:ea typeface="ヒラギノ角ゴ Pro W3" charset="0"/>
              <a:cs typeface="ヒラギノ角ゴ Pro W3" charset="0"/>
            </a:endParaRPr>
          </a:p>
          <a:p>
            <a:pPr eaLnBrk="1" hangingPunct="1"/>
            <a:r>
              <a:rPr lang="en-GB" sz="1400" b="1" dirty="0" err="1">
                <a:latin typeface="Arial" charset="0"/>
                <a:ea typeface="ヒラギノ角ゴ Pro W3" charset="0"/>
                <a:cs typeface="ヒラギノ角ゴ Pro W3" charset="0"/>
              </a:rPr>
              <a:t>Buzan</a:t>
            </a:r>
            <a:r>
              <a:rPr lang="en-GB" sz="1400" b="1" dirty="0">
                <a:latin typeface="Arial" charset="0"/>
                <a:ea typeface="ヒラギノ角ゴ Pro W3" charset="0"/>
                <a:cs typeface="ヒラギノ角ゴ Pro W3" charset="0"/>
              </a:rPr>
              <a:t>, Tony</a:t>
            </a:r>
            <a:r>
              <a:rPr lang="en-US" sz="1400" b="1" dirty="0">
                <a:latin typeface="Arial" charset="0"/>
                <a:ea typeface="ヒラギノ角ゴ Pro W3" charset="0"/>
                <a:cs typeface="ヒラギノ角ゴ Pro W3" charset="0"/>
              </a:rPr>
              <a:t> . (2003). </a:t>
            </a:r>
            <a:r>
              <a:rPr lang="en-US" sz="1400" b="1" i="1" dirty="0">
                <a:latin typeface="Arial" charset="0"/>
                <a:ea typeface="ヒラギノ角ゴ Pro W3" charset="0"/>
                <a:cs typeface="ヒラギノ角ゴ Pro W3" charset="0"/>
              </a:rPr>
              <a:t>Mind Maps for Kids: An Introduction</a:t>
            </a:r>
            <a:r>
              <a:rPr lang="en-US" sz="1400" b="1" dirty="0">
                <a:latin typeface="Arial" charset="0"/>
                <a:ea typeface="ヒラギノ角ゴ Pro W3" charset="0"/>
                <a:cs typeface="ヒラギノ角ゴ Pro W3" charset="0"/>
              </a:rPr>
              <a:t>. </a:t>
            </a:r>
            <a:r>
              <a:rPr lang="en-US" sz="1400" b="1" dirty="0" err="1">
                <a:latin typeface="Arial" charset="0"/>
                <a:ea typeface="ヒラギノ角ゴ Pro W3" charset="0"/>
                <a:cs typeface="ヒラギノ角ゴ Pro W3" charset="0"/>
              </a:rPr>
              <a:t>Thorsons</a:t>
            </a:r>
            <a:r>
              <a:rPr lang="en-US" sz="1400" b="1" dirty="0">
                <a:latin typeface="Times New Roman" charset="0"/>
                <a:ea typeface="ヒラギノ角ゴ Pro W3" charset="0"/>
                <a:cs typeface="ヒラギノ角ゴ Pro W3" charset="0"/>
              </a:rPr>
              <a:t>.</a:t>
            </a:r>
          </a:p>
          <a:p>
            <a:pPr eaLnBrk="1" hangingPunct="1"/>
            <a:endParaRPr lang="en-US" sz="1400" b="1" dirty="0">
              <a:solidFill>
                <a:srgbClr val="000000"/>
              </a:solidFill>
              <a:latin typeface="Arial" charset="0"/>
              <a:ea typeface="ヒラギノ角ゴ Pro W3" charset="0"/>
              <a:cs typeface="ヒラギノ角ゴ Pro W3" charset="0"/>
            </a:endParaRPr>
          </a:p>
          <a:p>
            <a:pPr eaLnBrk="1" hangingPunct="1"/>
            <a:r>
              <a:rPr lang="en-US" sz="1400" b="1" dirty="0">
                <a:solidFill>
                  <a:srgbClr val="000000"/>
                </a:solidFill>
                <a:latin typeface="Arial" charset="0"/>
                <a:ea typeface="ヒラギノ角ゴ Pro W3" charset="0"/>
                <a:cs typeface="ヒラギノ角ゴ Pro W3" charset="0"/>
              </a:rPr>
              <a:t>Gallagher, Elaine &amp; Garcia, Cristina. (2009). "</a:t>
            </a:r>
            <a:r>
              <a:rPr lang="en-US" sz="1400" b="1" i="1" dirty="0">
                <a:solidFill>
                  <a:srgbClr val="000000"/>
                </a:solidFill>
                <a:latin typeface="Arial" charset="0"/>
                <a:ea typeface="ヒラギノ角ゴ Pro W3" charset="0"/>
                <a:cs typeface="ヒラギノ角ゴ Pro W3" charset="0"/>
              </a:rPr>
              <a:t>A New CLIL Method", (</a:t>
            </a:r>
            <a:r>
              <a:rPr lang="en-US" sz="1400" b="1" dirty="0">
                <a:solidFill>
                  <a:srgbClr val="000000"/>
                </a:solidFill>
                <a:latin typeface="Arial" charset="0"/>
                <a:ea typeface="ヒラギノ角ゴ Pro W3" charset="0"/>
                <a:cs typeface="ヒラギノ角ゴ Pro W3" charset="0"/>
              </a:rPr>
              <a:t>Chapter 7). </a:t>
            </a:r>
          </a:p>
          <a:p>
            <a:pPr eaLnBrk="1" hangingPunct="1">
              <a:buFontTx/>
              <a:buNone/>
            </a:pPr>
            <a:r>
              <a:rPr lang="en-US" sz="1400" b="1" i="1" dirty="0">
                <a:solidFill>
                  <a:srgbClr val="000000"/>
                </a:solidFill>
                <a:latin typeface="Arial" charset="0"/>
                <a:ea typeface="ヒラギノ角ゴ Pro W3" charset="0"/>
                <a:cs typeface="ヒラギノ角ゴ Pro W3" charset="0"/>
              </a:rPr>
              <a:t>       </a:t>
            </a:r>
            <a:r>
              <a:rPr lang="en-US" sz="1400" b="1" i="1" dirty="0" err="1">
                <a:solidFill>
                  <a:srgbClr val="000000"/>
                </a:solidFill>
                <a:latin typeface="Arial" charset="0"/>
                <a:ea typeface="ヒラギノ角ゴ Pro W3" charset="0"/>
                <a:cs typeface="ヒラギノ角ゴ Pro W3" charset="0"/>
              </a:rPr>
              <a:t>Aplicaciones</a:t>
            </a:r>
            <a:r>
              <a:rPr lang="en-US" sz="1400" b="1" i="1" dirty="0">
                <a:solidFill>
                  <a:srgbClr val="000000"/>
                </a:solidFill>
                <a:latin typeface="Arial" charset="0"/>
                <a:ea typeface="ヒラギノ角ゴ Pro W3" charset="0"/>
                <a:cs typeface="ヒラギノ角ゴ Pro W3" charset="0"/>
              </a:rPr>
              <a:t> </a:t>
            </a:r>
            <a:r>
              <a:rPr lang="en-US" sz="1400" b="1" i="1" dirty="0" err="1">
                <a:solidFill>
                  <a:srgbClr val="000000"/>
                </a:solidFill>
                <a:latin typeface="Arial" charset="0"/>
                <a:ea typeface="ヒラギノ角ゴ Pro W3" charset="0"/>
                <a:cs typeface="ヒラギノ角ゴ Pro W3" charset="0"/>
              </a:rPr>
              <a:t>Didácticas</a:t>
            </a:r>
            <a:r>
              <a:rPr lang="en-US" sz="1400" b="1" dirty="0">
                <a:solidFill>
                  <a:srgbClr val="000000"/>
                </a:solidFill>
                <a:latin typeface="Arial" charset="0"/>
                <a:ea typeface="ヒラギノ角ゴ Pro W3" charset="0"/>
                <a:cs typeface="ヒラギノ角ゴ Pro W3" charset="0"/>
              </a:rPr>
              <a:t>: </a:t>
            </a:r>
            <a:r>
              <a:rPr lang="en-US" sz="1400" b="1" dirty="0" err="1">
                <a:solidFill>
                  <a:srgbClr val="000000"/>
                </a:solidFill>
                <a:latin typeface="Arial" charset="0"/>
                <a:ea typeface="ヒラギノ角ゴ Pro W3" charset="0"/>
                <a:cs typeface="ヒラギノ角ゴ Pro W3" charset="0"/>
              </a:rPr>
              <a:t>Consejería</a:t>
            </a:r>
            <a:r>
              <a:rPr lang="en-US" sz="1400" b="1" dirty="0">
                <a:solidFill>
                  <a:srgbClr val="000000"/>
                </a:solidFill>
                <a:latin typeface="Arial" charset="0"/>
                <a:ea typeface="ヒラギノ角ゴ Pro W3" charset="0"/>
                <a:cs typeface="ヒラギノ角ゴ Pro W3" charset="0"/>
              </a:rPr>
              <a:t> de </a:t>
            </a:r>
            <a:r>
              <a:rPr lang="en-US" sz="1400" b="1" dirty="0" err="1">
                <a:solidFill>
                  <a:srgbClr val="000000"/>
                </a:solidFill>
                <a:latin typeface="Arial" charset="0"/>
                <a:ea typeface="ヒラギノ角ゴ Pro W3" charset="0"/>
                <a:cs typeface="ヒラギノ角ゴ Pro W3" charset="0"/>
              </a:rPr>
              <a:t>Educación</a:t>
            </a:r>
            <a:r>
              <a:rPr lang="en-US" sz="1400" b="1" dirty="0">
                <a:solidFill>
                  <a:srgbClr val="000000"/>
                </a:solidFill>
                <a:latin typeface="Arial" charset="0"/>
                <a:ea typeface="ヒラギノ角ゴ Pro W3" charset="0"/>
                <a:cs typeface="ヒラギノ角ゴ Pro W3" charset="0"/>
              </a:rPr>
              <a:t>, Junta de Andalucía, CETA,     	</a:t>
            </a:r>
          </a:p>
          <a:p>
            <a:pPr eaLnBrk="1" hangingPunct="1">
              <a:buFontTx/>
              <a:buNone/>
            </a:pPr>
            <a:r>
              <a:rPr lang="en-US" sz="1400" b="1" dirty="0">
                <a:solidFill>
                  <a:srgbClr val="000000"/>
                </a:solidFill>
                <a:latin typeface="Arial" charset="0"/>
                <a:ea typeface="ヒラギノ角ゴ Pro W3" charset="0"/>
                <a:cs typeface="ヒラギノ角ゴ Pro W3" charset="0"/>
              </a:rPr>
              <a:t>        Universidad de </a:t>
            </a:r>
            <a:r>
              <a:rPr lang="en-US" sz="1400" b="1" dirty="0" smtClean="0">
                <a:solidFill>
                  <a:srgbClr val="000000"/>
                </a:solidFill>
                <a:latin typeface="Arial" charset="0"/>
                <a:ea typeface="ヒラギノ角ゴ Pro W3" charset="0"/>
                <a:cs typeface="ヒラギノ角ゴ Pro W3" charset="0"/>
              </a:rPr>
              <a:t>Córdoba, SPAIN. </a:t>
            </a:r>
            <a:endParaRPr lang="en-US" sz="1400" b="1" dirty="0">
              <a:latin typeface="Arial" charset="0"/>
              <a:ea typeface="ヒラギノ角ゴ Pro W3" charset="0"/>
              <a:cs typeface="ヒラギノ角ゴ Pro W3" charset="0"/>
            </a:endParaRPr>
          </a:p>
          <a:p>
            <a:pPr eaLnBrk="1" hangingPunct="1"/>
            <a:endParaRPr lang="en-US" sz="1400" b="1" dirty="0">
              <a:latin typeface="Arial" charset="0"/>
              <a:ea typeface="ヒラギノ角ゴ Pro W3" charset="0"/>
              <a:cs typeface="ヒラギノ角ゴ Pro W3" charset="0"/>
            </a:endParaRPr>
          </a:p>
          <a:p>
            <a:pPr eaLnBrk="1" hangingPunct="1"/>
            <a:r>
              <a:rPr lang="en-US" sz="1400" b="1" dirty="0">
                <a:latin typeface="Arial" charset="0"/>
                <a:ea typeface="ヒラギノ角ゴ Pro W3" charset="0"/>
                <a:cs typeface="ヒラギノ角ゴ Pro W3" charset="0"/>
              </a:rPr>
              <a:t>Gardner, Howard, (1985). </a:t>
            </a:r>
            <a:r>
              <a:rPr lang="en-US" sz="1400" b="1" i="1" dirty="0">
                <a:latin typeface="Arial" charset="0"/>
                <a:ea typeface="ヒラギノ角ゴ Pro W3" charset="0"/>
                <a:cs typeface="ヒラギノ角ゴ Pro W3" charset="0"/>
              </a:rPr>
              <a:t>Frames of Mind</a:t>
            </a:r>
            <a:r>
              <a:rPr lang="en-US" sz="1400" b="1" dirty="0">
                <a:latin typeface="Arial" charset="0"/>
                <a:ea typeface="ヒラギノ角ゴ Pro W3" charset="0"/>
                <a:cs typeface="ヒラギノ角ゴ Pro W3" charset="0"/>
              </a:rPr>
              <a:t>. Harper Collins.</a:t>
            </a:r>
          </a:p>
          <a:p>
            <a:pPr eaLnBrk="1" hangingPunct="1">
              <a:buFontTx/>
              <a:buNone/>
            </a:pPr>
            <a:endParaRPr lang="en-US" sz="1400" b="1" dirty="0">
              <a:latin typeface="Arial" charset="0"/>
              <a:ea typeface="ヒラギノ角ゴ Pro W3" charset="0"/>
              <a:cs typeface="ヒラギノ角ゴ Pro W3" charset="0"/>
            </a:endParaRPr>
          </a:p>
          <a:p>
            <a:pPr eaLnBrk="1" hangingPunct="1"/>
            <a:r>
              <a:rPr lang="en-US" sz="1400" b="1" dirty="0">
                <a:latin typeface="Times New Roman" charset="0"/>
                <a:ea typeface="ヒラギノ角ゴ Pro W3" charset="0"/>
                <a:cs typeface="ヒラギノ角ゴ Pro W3" charset="0"/>
              </a:rPr>
              <a:t> </a:t>
            </a:r>
            <a:r>
              <a:rPr lang="en-US" sz="1400" b="1" dirty="0" err="1">
                <a:latin typeface="Arial" charset="0"/>
                <a:ea typeface="ヒラギノ角ゴ Pro W3" charset="0"/>
                <a:cs typeface="ヒラギノ角ゴ Pro W3" charset="0"/>
              </a:rPr>
              <a:t>Goalman</a:t>
            </a:r>
            <a:r>
              <a:rPr lang="en-US" sz="1400" b="1" dirty="0">
                <a:latin typeface="Arial" charset="0"/>
                <a:ea typeface="ヒラギノ角ゴ Pro W3" charset="0"/>
                <a:cs typeface="ヒラギノ角ゴ Pro W3" charset="0"/>
              </a:rPr>
              <a:t>, Daniel. (1995). </a:t>
            </a:r>
            <a:r>
              <a:rPr lang="en-US" sz="1400" b="1" i="1" dirty="0">
                <a:latin typeface="Arial" charset="0"/>
                <a:ea typeface="ヒラギノ角ゴ Pro W3" charset="0"/>
                <a:cs typeface="ヒラギノ角ゴ Pro W3" charset="0"/>
              </a:rPr>
              <a:t>E.Q. Emotional Intelligence</a:t>
            </a:r>
            <a:r>
              <a:rPr lang="en-US" sz="1400" b="1" dirty="0">
                <a:latin typeface="Arial" charset="0"/>
                <a:ea typeface="ヒラギノ角ゴ Pro W3" charset="0"/>
                <a:cs typeface="ヒラギノ角ゴ Pro W3" charset="0"/>
              </a:rPr>
              <a:t>. Bantam Books.</a:t>
            </a:r>
          </a:p>
          <a:p>
            <a:pPr eaLnBrk="1" hangingPunct="1">
              <a:buFontTx/>
              <a:buNone/>
            </a:pPr>
            <a:endParaRPr lang="en-US" sz="1400" b="1" dirty="0">
              <a:latin typeface="Arial" charset="0"/>
              <a:ea typeface="ヒラギノ角ゴ Pro W3" charset="0"/>
              <a:cs typeface="ヒラギノ角ゴ Pro W3" charset="0"/>
            </a:endParaRPr>
          </a:p>
          <a:p>
            <a:pPr algn="just" eaLnBrk="1" hangingPunct="1">
              <a:spcAft>
                <a:spcPts val="600"/>
              </a:spcAft>
            </a:pPr>
            <a:r>
              <a:rPr lang="en-US" sz="1400" b="1" dirty="0">
                <a:latin typeface="Times New Roman" charset="0"/>
                <a:ea typeface="ヒラギノ角ゴ Pro W3" charset="0"/>
                <a:cs typeface="ヒラギノ角ゴ Pro W3" charset="0"/>
              </a:rPr>
              <a:t> </a:t>
            </a:r>
            <a:r>
              <a:rPr lang="en-US" sz="1400" b="1" dirty="0" err="1">
                <a:latin typeface="Arial" charset="0"/>
                <a:ea typeface="ヒラギノ角ゴ Pro W3" charset="0"/>
                <a:cs typeface="ヒラギノ角ゴ Pro W3" charset="0"/>
              </a:rPr>
              <a:t>Herrell</a:t>
            </a:r>
            <a:r>
              <a:rPr lang="en-US" sz="1400" b="1" dirty="0">
                <a:latin typeface="Arial" charset="0"/>
                <a:ea typeface="ヒラギノ角ゴ Pro W3" charset="0"/>
                <a:cs typeface="ヒラギノ角ゴ Pro W3" charset="0"/>
              </a:rPr>
              <a:t>, A.L.(,2000). </a:t>
            </a:r>
            <a:r>
              <a:rPr lang="en-US" sz="1400" b="1" i="1" dirty="0">
                <a:latin typeface="Arial" charset="0"/>
                <a:ea typeface="ヒラギノ角ゴ Pro W3" charset="0"/>
                <a:cs typeface="ヒラギノ角ゴ Pro W3" charset="0"/>
              </a:rPr>
              <a:t>Fifty Strategies for Teaching ELL</a:t>
            </a:r>
            <a:r>
              <a:rPr lang="en-US" sz="1400" b="1" dirty="0">
                <a:latin typeface="Arial" charset="0"/>
                <a:ea typeface="ヒラギノ角ゴ Pro W3" charset="0"/>
                <a:cs typeface="ヒラギノ角ゴ Pro W3" charset="0"/>
              </a:rPr>
              <a:t>, Prentice  Hall. </a:t>
            </a:r>
          </a:p>
          <a:p>
            <a:pPr eaLnBrk="1" hangingPunct="1">
              <a:spcBef>
                <a:spcPts val="500"/>
              </a:spcBef>
              <a:spcAft>
                <a:spcPts val="500"/>
              </a:spcAft>
            </a:pPr>
            <a:r>
              <a:rPr lang="en-US" sz="1400" b="1" dirty="0">
                <a:latin typeface="Arial" charset="0"/>
                <a:ea typeface="ヒラギノ角ゴ Pro W3" charset="0"/>
                <a:cs typeface="ヒラギノ角ゴ Pro W3" charset="0"/>
              </a:rPr>
              <a:t> </a:t>
            </a:r>
            <a:r>
              <a:rPr lang="en-US" sz="1400" b="1" dirty="0" err="1">
                <a:latin typeface="Arial" charset="0"/>
                <a:ea typeface="ヒラギノ角ゴ Pro W3" charset="0"/>
                <a:cs typeface="ヒラギノ角ゴ Pro W3" charset="0"/>
              </a:rPr>
              <a:t>Kagan</a:t>
            </a:r>
            <a:r>
              <a:rPr lang="en-US" sz="1400" b="1" dirty="0">
                <a:latin typeface="Arial" charset="0"/>
                <a:ea typeface="ヒラギノ角ゴ Pro W3" charset="0"/>
                <a:cs typeface="ヒラギノ角ゴ Pro W3" charset="0"/>
              </a:rPr>
              <a:t>, S. (1992). </a:t>
            </a:r>
            <a:r>
              <a:rPr lang="en-US" sz="1400" b="1" i="1" dirty="0">
                <a:latin typeface="Arial" charset="0"/>
                <a:ea typeface="ヒラギノ角ゴ Pro W3" charset="0"/>
                <a:cs typeface="ヒラギノ角ゴ Pro W3" charset="0"/>
              </a:rPr>
              <a:t>Cooperative </a:t>
            </a:r>
            <a:r>
              <a:rPr lang="en-US" sz="1400" b="1" i="1" dirty="0" err="1">
                <a:latin typeface="Arial" charset="0"/>
                <a:ea typeface="ヒラギノ角ゴ Pro W3" charset="0"/>
                <a:cs typeface="ヒラギノ角ゴ Pro W3" charset="0"/>
              </a:rPr>
              <a:t>Learning</a:t>
            </a:r>
            <a:r>
              <a:rPr lang="en-US" sz="1400" b="1" dirty="0" err="1">
                <a:latin typeface="Arial" charset="0"/>
                <a:ea typeface="ヒラギノ角ゴ Pro W3" charset="0"/>
                <a:cs typeface="ヒラギノ角ゴ Pro W3" charset="0"/>
              </a:rPr>
              <a:t>.San</a:t>
            </a:r>
            <a:r>
              <a:rPr lang="en-US" sz="1400" b="1" dirty="0">
                <a:latin typeface="Arial" charset="0"/>
                <a:ea typeface="ヒラギノ角ゴ Pro W3" charset="0"/>
                <a:cs typeface="ヒラギノ角ゴ Pro W3" charset="0"/>
              </a:rPr>
              <a:t> Juan Capistrano, CA: Resources for  Teachers, Inc. 		     .</a:t>
            </a:r>
          </a:p>
          <a:p>
            <a:pPr eaLnBrk="1" hangingPunct="1">
              <a:spcBef>
                <a:spcPts val="500"/>
              </a:spcBef>
              <a:spcAft>
                <a:spcPts val="500"/>
              </a:spcAft>
            </a:pPr>
            <a:r>
              <a:rPr lang="en-US" sz="1400" b="1" dirty="0" err="1">
                <a:latin typeface="Arial" charset="0"/>
                <a:ea typeface="ヒラギノ角ゴ Pro W3" charset="0"/>
                <a:cs typeface="ヒラギノ角ゴ Pro W3" charset="0"/>
              </a:rPr>
              <a:t>Marzano</a:t>
            </a:r>
            <a:r>
              <a:rPr lang="en-US" sz="1400" b="1" dirty="0">
                <a:latin typeface="Arial" charset="0"/>
                <a:ea typeface="ヒラギノ角ゴ Pro W3" charset="0"/>
                <a:cs typeface="ヒラギノ角ゴ Pro W3" charset="0"/>
              </a:rPr>
              <a:t>, Robert. (2003) </a:t>
            </a:r>
            <a:r>
              <a:rPr lang="en-US" sz="1400" b="1" i="1" dirty="0">
                <a:latin typeface="Arial" charset="0"/>
                <a:ea typeface="ヒラギノ角ゴ Pro W3" charset="0"/>
                <a:cs typeface="ヒラギノ角ゴ Pro W3" charset="0"/>
              </a:rPr>
              <a:t>Nine Essential Elements to Classroom Success</a:t>
            </a:r>
            <a:r>
              <a:rPr lang="en-US" sz="1400" b="1" dirty="0">
                <a:latin typeface="Arial" charset="0"/>
                <a:ea typeface="ヒラギノ角ゴ Pro W3" charset="0"/>
                <a:cs typeface="ヒラギノ角ゴ Pro W3" charset="0"/>
              </a:rPr>
              <a:t>, Association of Supervision and Curriculum Development, ASCD Press.</a:t>
            </a:r>
            <a:endParaRPr lang="en-US" sz="1400" b="1" u="sng" dirty="0">
              <a:latin typeface="Arial" charset="0"/>
              <a:ea typeface="ヒラギノ角ゴ Pro W3" charset="0"/>
              <a:cs typeface="ヒラギノ角ゴ Pro W3" charset="0"/>
            </a:endParaRPr>
          </a:p>
          <a:p>
            <a:pPr eaLnBrk="1" hangingPunct="1">
              <a:spcBef>
                <a:spcPts val="500"/>
              </a:spcBef>
              <a:spcAft>
                <a:spcPts val="500"/>
              </a:spcAft>
            </a:pPr>
            <a:r>
              <a:rPr lang="en-US" sz="1400" b="1" dirty="0" err="1">
                <a:solidFill>
                  <a:srgbClr val="5335FF"/>
                </a:solidFill>
                <a:latin typeface="Arial" charset="0"/>
                <a:ea typeface="ヒラギノ角ゴ Pro W3" charset="0"/>
                <a:cs typeface="ヒラギノ角ゴ Pro W3" charset="0"/>
              </a:rPr>
              <a:t>www,kidzclub.com</a:t>
            </a:r>
            <a:r>
              <a:rPr lang="en-US" sz="1400" b="1" dirty="0">
                <a:solidFill>
                  <a:srgbClr val="5335FF"/>
                </a:solidFill>
                <a:latin typeface="Arial" charset="0"/>
                <a:ea typeface="ヒラギノ角ゴ Pro W3" charset="0"/>
                <a:cs typeface="ヒラギノ角ゴ Pro W3" charset="0"/>
              </a:rPr>
              <a:t>			</a:t>
            </a:r>
            <a:r>
              <a:rPr lang="en-US" sz="1400" b="1" dirty="0" err="1">
                <a:solidFill>
                  <a:srgbClr val="5335FF"/>
                </a:solidFill>
                <a:latin typeface="Arial" charset="0"/>
                <a:ea typeface="ヒラギノ角ゴ Pro W3" charset="0"/>
                <a:cs typeface="ヒラギノ角ゴ Pro W3" charset="0"/>
              </a:rPr>
              <a:t>www.graphic.org</a:t>
            </a:r>
            <a:endParaRPr lang="en-US" sz="1400" b="1" dirty="0">
              <a:solidFill>
                <a:srgbClr val="5335FF"/>
              </a:solidFill>
              <a:latin typeface="Arial" charset="0"/>
              <a:ea typeface="ヒラギノ角ゴ Pro W3" charset="0"/>
              <a:cs typeface="ヒラギノ角ゴ Pro W3" charset="0"/>
            </a:endParaRPr>
          </a:p>
          <a:p>
            <a:pPr eaLnBrk="1" hangingPunct="1">
              <a:spcBef>
                <a:spcPts val="500"/>
              </a:spcBef>
              <a:spcAft>
                <a:spcPts val="500"/>
              </a:spcAft>
            </a:pPr>
            <a:r>
              <a:rPr lang="en-US" sz="1400" b="1" dirty="0" err="1">
                <a:solidFill>
                  <a:srgbClr val="5335FF"/>
                </a:solidFill>
                <a:latin typeface="Arial" charset="0"/>
                <a:ea typeface="ヒラギノ角ゴ Pro W3" charset="0"/>
                <a:cs typeface="ヒラギノ角ゴ Pro W3" charset="0"/>
              </a:rPr>
              <a:t>www.enchantedlearning.com</a:t>
            </a:r>
            <a:r>
              <a:rPr lang="en-US" sz="1400" b="1" dirty="0">
                <a:solidFill>
                  <a:srgbClr val="5335FF"/>
                </a:solidFill>
                <a:latin typeface="Arial" charset="0"/>
                <a:ea typeface="ヒラギノ角ゴ Pro W3" charset="0"/>
                <a:cs typeface="ヒラギノ角ゴ Pro W3" charset="0"/>
              </a:rPr>
              <a:t>		</a:t>
            </a:r>
            <a:r>
              <a:rPr lang="en-US" sz="1400" b="1" dirty="0" err="1">
                <a:solidFill>
                  <a:srgbClr val="5335FF"/>
                </a:solidFill>
                <a:latin typeface="Arial" charset="0"/>
                <a:ea typeface="ヒラギノ角ゴ Pro W3" charset="0"/>
                <a:cs typeface="ヒラギノ角ゴ Pro W3" charset="0"/>
              </a:rPr>
              <a:t>www.brainpop.com</a:t>
            </a:r>
            <a:endParaRPr lang="en-US" sz="1400" b="1" dirty="0">
              <a:solidFill>
                <a:srgbClr val="5335FF"/>
              </a:solidFill>
              <a:latin typeface="Arial" charset="0"/>
              <a:ea typeface="ヒラギノ角ゴ Pro W3" charset="0"/>
              <a:cs typeface="ヒラギノ角ゴ Pro W3" charset="0"/>
            </a:endParaRPr>
          </a:p>
          <a:p>
            <a:pPr eaLnBrk="1" hangingPunct="1">
              <a:spcBef>
                <a:spcPts val="500"/>
              </a:spcBef>
              <a:spcAft>
                <a:spcPts val="500"/>
              </a:spcAft>
            </a:pPr>
            <a:endParaRPr lang="en-US" sz="1400" b="1" dirty="0">
              <a:solidFill>
                <a:srgbClr val="5335FF"/>
              </a:solidFill>
              <a:latin typeface="Arial" charset="0"/>
              <a:ea typeface="ヒラギノ角ゴ Pro W3" charset="0"/>
              <a:cs typeface="ヒラギノ角ゴ Pro W3" charset="0"/>
            </a:endParaRPr>
          </a:p>
          <a:p>
            <a:pPr eaLnBrk="1" hangingPunct="1">
              <a:spcBef>
                <a:spcPts val="500"/>
              </a:spcBef>
              <a:spcAft>
                <a:spcPts val="500"/>
              </a:spcAft>
              <a:buFontTx/>
              <a:buNone/>
            </a:pPr>
            <a:endParaRPr lang="en-US" sz="1000" b="1" dirty="0">
              <a:solidFill>
                <a:srgbClr val="5335FF"/>
              </a:solidFill>
              <a:latin typeface="Arial" charset="0"/>
              <a:ea typeface="ヒラギノ角ゴ Pro W3" charset="0"/>
              <a:cs typeface="ヒラギノ角ゴ Pro W3" charset="0"/>
            </a:endParaRPr>
          </a:p>
          <a:p>
            <a:pPr eaLnBrk="1" hangingPunct="1"/>
            <a:endParaRPr lang="es-ES_tradnl" sz="800" dirty="0">
              <a:latin typeface="Arial" charset="0"/>
              <a:ea typeface="ヒラギノ角ゴ Pro W3" charset="0"/>
              <a:cs typeface="ヒラギノ角ゴ Pro W3" charset="0"/>
            </a:endParaRPr>
          </a:p>
        </p:txBody>
      </p:sp>
      <p:pic>
        <p:nvPicPr>
          <p:cNvPr id="158724" name="Picture 5" descr="casitalapi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609600"/>
            <a:ext cx="1411288"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7620000" y="5842816"/>
            <a:ext cx="1267460" cy="1011555"/>
          </a:xfrm>
          <a:prstGeom prst="rect">
            <a:avLst/>
          </a:prstGeom>
          <a:noFill/>
          <a:ln>
            <a:noFill/>
          </a:ln>
          <a:extLst/>
        </p:spPr>
      </p:pic>
    </p:spTree>
  </p:cSld>
  <p:clrMapOvr>
    <a:masterClrMapping/>
  </p:clrMapOvr>
  <p:transition xmlns:p14="http://schemas.microsoft.com/office/powerpoint/2010/main" spd="slow">
    <p:sndAc>
      <p:stSnd>
        <p:snd r:embed="rId2" name="Explosion"/>
      </p:stSnd>
    </p:sndAc>
  </p:transitio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ChangeArrowheads="1"/>
          </p:cNvSpPr>
          <p:nvPr/>
        </p:nvSpPr>
        <p:spPr bwMode="auto">
          <a:xfrm>
            <a:off x="0" y="0"/>
            <a:ext cx="9144000" cy="119697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s-ES" sz="4000" b="1">
              <a:solidFill>
                <a:schemeClr val="bg1"/>
              </a:solidFill>
              <a:latin typeface="Times New Roman" charset="0"/>
            </a:endParaRPr>
          </a:p>
        </p:txBody>
      </p:sp>
      <p:sp>
        <p:nvSpPr>
          <p:cNvPr id="113667" name="Text Box 3"/>
          <p:cNvSpPr txBox="1">
            <a:spLocks noChangeArrowheads="1"/>
          </p:cNvSpPr>
          <p:nvPr/>
        </p:nvSpPr>
        <p:spPr bwMode="auto">
          <a:xfrm>
            <a:off x="323850" y="333375"/>
            <a:ext cx="8281988" cy="366713"/>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endParaRPr lang="es-ES" sz="1800"/>
          </a:p>
        </p:txBody>
      </p:sp>
      <p:sp>
        <p:nvSpPr>
          <p:cNvPr id="116739" name="Rectangle 4"/>
          <p:cNvSpPr>
            <a:spLocks noGrp="1" noChangeArrowheads="1"/>
          </p:cNvSpPr>
          <p:nvPr>
            <p:ph type="title"/>
          </p:nvPr>
        </p:nvSpPr>
        <p:spPr>
          <a:xfrm>
            <a:off x="685800" y="0"/>
            <a:ext cx="7772400" cy="1143000"/>
          </a:xfrm>
        </p:spPr>
        <p:txBody>
          <a:bodyPr/>
          <a:lstStyle/>
          <a:p>
            <a:pPr eaLnBrk="1" hangingPunct="1"/>
            <a:r>
              <a:rPr lang="es-ES" sz="4000">
                <a:solidFill>
                  <a:schemeClr val="bg1"/>
                </a:solidFill>
                <a:latin typeface="Arial" charset="0"/>
                <a:ea typeface="ヒラギノ角ゴ Pro W3" charset="0"/>
                <a:cs typeface="ヒラギノ角ゴ Pro W3" charset="0"/>
              </a:rPr>
              <a:t>Referencias</a:t>
            </a:r>
            <a:endParaRPr lang="es-ES" sz="4000">
              <a:latin typeface="Arial" charset="0"/>
              <a:ea typeface="ヒラギノ角ゴ Pro W3" charset="0"/>
              <a:cs typeface="ヒラギノ角ゴ Pro W3" charset="0"/>
            </a:endParaRPr>
          </a:p>
        </p:txBody>
      </p:sp>
      <p:sp>
        <p:nvSpPr>
          <p:cNvPr id="116740" name="Rectangle 5"/>
          <p:cNvSpPr>
            <a:spLocks noGrp="1" noChangeArrowheads="1"/>
          </p:cNvSpPr>
          <p:nvPr>
            <p:ph type="body" idx="1"/>
          </p:nvPr>
        </p:nvSpPr>
        <p:spPr>
          <a:xfrm>
            <a:off x="0" y="1524000"/>
            <a:ext cx="9144000" cy="5029200"/>
          </a:xfrm>
        </p:spPr>
        <p:txBody>
          <a:bodyPr/>
          <a:lstStyle/>
          <a:p>
            <a:pPr marL="357188" indent="-357188" eaLnBrk="1" hangingPunct="1">
              <a:lnSpc>
                <a:spcPct val="90000"/>
              </a:lnSpc>
            </a:pPr>
            <a:r>
              <a:rPr lang="es-ES" sz="2400" b="1" dirty="0">
                <a:latin typeface="Arial" charset="0"/>
                <a:ea typeface="ヒラギノ角ゴ Pro W3" charset="0"/>
                <a:cs typeface="ヒラギノ角ゴ Pro W3" charset="0"/>
              </a:rPr>
              <a:t>Baker, C. (1993)</a:t>
            </a:r>
            <a:r>
              <a:rPr lang="es-ES" sz="2400" dirty="0">
                <a:latin typeface="Arial" charset="0"/>
                <a:ea typeface="ヒラギノ角ゴ Pro W3" charset="0"/>
                <a:cs typeface="ヒラギノ角ゴ Pro W3" charset="0"/>
              </a:rPr>
              <a:t> </a:t>
            </a:r>
            <a:r>
              <a:rPr lang="es-ES" sz="2400" i="1" dirty="0">
                <a:latin typeface="Arial" charset="0"/>
                <a:ea typeface="ヒラギノ角ゴ Pro W3" charset="0"/>
                <a:cs typeface="ヒラギノ角ゴ Pro W3" charset="0"/>
              </a:rPr>
              <a:t>Fundamentos de educación bilingüe y bilingüismo.</a:t>
            </a:r>
            <a:r>
              <a:rPr lang="es-ES" sz="2400" dirty="0">
                <a:latin typeface="Arial" charset="0"/>
                <a:ea typeface="ヒラギノ角ゴ Pro W3" charset="0"/>
                <a:cs typeface="ヒラギノ角ゴ Pro W3" charset="0"/>
              </a:rPr>
              <a:t> Madrid: Cátedra, 1997. </a:t>
            </a:r>
            <a:endParaRPr lang="es-ES" sz="2400" dirty="0" smtClean="0">
              <a:latin typeface="Arial" charset="0"/>
              <a:ea typeface="ヒラギノ角ゴ Pro W3" charset="0"/>
              <a:cs typeface="ヒラギノ角ゴ Pro W3" charset="0"/>
            </a:endParaRPr>
          </a:p>
          <a:p>
            <a:pPr marL="357188" indent="-357188" eaLnBrk="1" hangingPunct="1">
              <a:lnSpc>
                <a:spcPct val="90000"/>
              </a:lnSpc>
            </a:pPr>
            <a:endParaRPr lang="es-ES" sz="2400" dirty="0">
              <a:latin typeface="Arial" charset="0"/>
              <a:ea typeface="ヒラギノ角ゴ Pro W3" charset="0"/>
              <a:cs typeface="ヒラギノ角ゴ Pro W3" charset="0"/>
            </a:endParaRPr>
          </a:p>
          <a:p>
            <a:pPr marL="357188" indent="-357188" eaLnBrk="1" hangingPunct="1">
              <a:lnSpc>
                <a:spcPct val="90000"/>
              </a:lnSpc>
            </a:pPr>
            <a:r>
              <a:rPr lang="es-ES" sz="2400" b="1" dirty="0" err="1">
                <a:latin typeface="Arial" charset="0"/>
                <a:ea typeface="ヒラギノ角ゴ Pro W3" charset="0"/>
                <a:cs typeface="ヒラギノ角ゴ Pro W3" charset="0"/>
              </a:rPr>
              <a:t>Cummins</a:t>
            </a:r>
            <a:r>
              <a:rPr lang="es-ES" sz="2400" b="1" dirty="0">
                <a:latin typeface="Arial" charset="0"/>
                <a:ea typeface="ヒラギノ角ゴ Pro W3" charset="0"/>
                <a:cs typeface="ヒラギノ角ゴ Pro W3" charset="0"/>
              </a:rPr>
              <a:t>, J. &amp; </a:t>
            </a:r>
            <a:r>
              <a:rPr lang="es-ES" sz="2400" b="1" dirty="0" err="1">
                <a:latin typeface="Arial" charset="0"/>
                <a:ea typeface="ヒラギノ角ゴ Pro W3" charset="0"/>
                <a:cs typeface="ヒラギノ角ゴ Pro W3" charset="0"/>
              </a:rPr>
              <a:t>Swain</a:t>
            </a:r>
            <a:r>
              <a:rPr lang="es-ES" sz="2400" b="1" dirty="0">
                <a:latin typeface="Arial" charset="0"/>
                <a:ea typeface="ヒラギノ角ゴ Pro W3" charset="0"/>
                <a:cs typeface="ヒラギノ角ゴ Pro W3" charset="0"/>
              </a:rPr>
              <a:t>, M. (1986)</a:t>
            </a:r>
            <a:r>
              <a:rPr lang="es-ES" sz="2400" dirty="0">
                <a:latin typeface="Arial" charset="0"/>
                <a:ea typeface="ヒラギノ角ゴ Pro W3" charset="0"/>
                <a:cs typeface="ヒラギノ角ゴ Pro W3" charset="0"/>
              </a:rPr>
              <a:t> </a:t>
            </a:r>
            <a:r>
              <a:rPr lang="es-ES" sz="2400" i="1" dirty="0" err="1">
                <a:latin typeface="Arial" charset="0"/>
                <a:ea typeface="ヒラギノ角ゴ Pro W3" charset="0"/>
                <a:cs typeface="ヒラギノ角ゴ Pro W3" charset="0"/>
              </a:rPr>
              <a:t>Bilingualism</a:t>
            </a:r>
            <a:r>
              <a:rPr lang="es-ES" sz="2400" i="1" dirty="0">
                <a:latin typeface="Arial" charset="0"/>
                <a:ea typeface="ヒラギノ角ゴ Pro W3" charset="0"/>
                <a:cs typeface="ヒラギノ角ゴ Pro W3" charset="0"/>
              </a:rPr>
              <a:t> in </a:t>
            </a:r>
            <a:r>
              <a:rPr lang="es-ES" sz="2400" i="1" dirty="0" err="1">
                <a:latin typeface="Arial" charset="0"/>
                <a:ea typeface="ヒラギノ角ゴ Pro W3" charset="0"/>
                <a:cs typeface="ヒラギノ角ゴ Pro W3" charset="0"/>
              </a:rPr>
              <a:t>Education</a:t>
            </a:r>
            <a:r>
              <a:rPr lang="es-ES" sz="2400" i="1" dirty="0">
                <a:latin typeface="Arial" charset="0"/>
                <a:ea typeface="ヒラギノ角ゴ Pro W3" charset="0"/>
                <a:cs typeface="ヒラギノ角ゴ Pro W3" charset="0"/>
              </a:rPr>
              <a:t>.</a:t>
            </a:r>
            <a:r>
              <a:rPr lang="es-ES" sz="2400" dirty="0">
                <a:latin typeface="Arial" charset="0"/>
                <a:ea typeface="ヒラギノ角ゴ Pro W3" charset="0"/>
                <a:cs typeface="ヒラギノ角ゴ Pro W3" charset="0"/>
              </a:rPr>
              <a:t> New York: </a:t>
            </a:r>
            <a:r>
              <a:rPr lang="es-ES" sz="2400" dirty="0" err="1">
                <a:latin typeface="Arial" charset="0"/>
                <a:ea typeface="ヒラギノ角ゴ Pro W3" charset="0"/>
                <a:cs typeface="ヒラギノ角ゴ Pro W3" charset="0"/>
              </a:rPr>
              <a:t>Longman</a:t>
            </a:r>
            <a:r>
              <a:rPr lang="es-ES" sz="2400" dirty="0" smtClean="0">
                <a:latin typeface="Arial" charset="0"/>
                <a:ea typeface="ヒラギノ角ゴ Pro W3" charset="0"/>
                <a:cs typeface="ヒラギノ角ゴ Pro W3" charset="0"/>
              </a:rPr>
              <a:t>.</a:t>
            </a:r>
          </a:p>
          <a:p>
            <a:pPr marL="357188" indent="-357188" eaLnBrk="1" hangingPunct="1">
              <a:lnSpc>
                <a:spcPct val="90000"/>
              </a:lnSpc>
            </a:pPr>
            <a:endParaRPr lang="es-ES" sz="2400" dirty="0">
              <a:latin typeface="Arial" charset="0"/>
              <a:ea typeface="ヒラギノ角ゴ Pro W3" charset="0"/>
              <a:cs typeface="ヒラギノ角ゴ Pro W3" charset="0"/>
            </a:endParaRPr>
          </a:p>
          <a:p>
            <a:pPr marL="357188" indent="-357188" eaLnBrk="1" hangingPunct="1">
              <a:lnSpc>
                <a:spcPct val="90000"/>
              </a:lnSpc>
            </a:pPr>
            <a:r>
              <a:rPr lang="es-ES" sz="2400" b="1" dirty="0" err="1">
                <a:latin typeface="Arial" charset="0"/>
                <a:ea typeface="ヒラギノ角ゴ Pro W3" charset="0"/>
                <a:cs typeface="ヒラギノ角ゴ Pro W3" charset="0"/>
              </a:rPr>
              <a:t>Krashen</a:t>
            </a:r>
            <a:r>
              <a:rPr lang="es-ES" sz="2400" b="1" dirty="0">
                <a:latin typeface="Arial" charset="0"/>
                <a:ea typeface="ヒラギノ角ゴ Pro W3" charset="0"/>
                <a:cs typeface="ヒラギノ角ゴ Pro W3" charset="0"/>
              </a:rPr>
              <a:t>, S. (1982)</a:t>
            </a:r>
            <a:r>
              <a:rPr lang="es-ES" sz="2400" dirty="0">
                <a:latin typeface="Arial" charset="0"/>
                <a:ea typeface="ヒラギノ角ゴ Pro W3" charset="0"/>
                <a:cs typeface="ヒラギノ角ゴ Pro W3" charset="0"/>
              </a:rPr>
              <a:t> </a:t>
            </a:r>
            <a:r>
              <a:rPr lang="es-ES" sz="2400" i="1" dirty="0" err="1">
                <a:latin typeface="Arial" charset="0"/>
                <a:ea typeface="ヒラギノ角ゴ Pro W3" charset="0"/>
                <a:cs typeface="ヒラギノ角ゴ Pro W3" charset="0"/>
              </a:rPr>
              <a:t>Principles</a:t>
            </a:r>
            <a:r>
              <a:rPr lang="es-ES" sz="2400" i="1" dirty="0">
                <a:latin typeface="Arial" charset="0"/>
                <a:ea typeface="ヒラギノ角ゴ Pro W3" charset="0"/>
                <a:cs typeface="ヒラギノ角ゴ Pro W3" charset="0"/>
              </a:rPr>
              <a:t> and </a:t>
            </a:r>
            <a:r>
              <a:rPr lang="es-ES" sz="2400" i="1" dirty="0" err="1">
                <a:latin typeface="Arial" charset="0"/>
                <a:ea typeface="ヒラギノ角ゴ Pro W3" charset="0"/>
                <a:cs typeface="ヒラギノ角ゴ Pro W3" charset="0"/>
              </a:rPr>
              <a:t>Practice</a:t>
            </a:r>
            <a:r>
              <a:rPr lang="es-ES" sz="2400" i="1" dirty="0">
                <a:latin typeface="Arial" charset="0"/>
                <a:ea typeface="ヒラギノ角ゴ Pro W3" charset="0"/>
                <a:cs typeface="ヒラギノ角ゴ Pro W3" charset="0"/>
              </a:rPr>
              <a:t> in </a:t>
            </a:r>
            <a:r>
              <a:rPr lang="es-ES" sz="2400" i="1" dirty="0" err="1">
                <a:latin typeface="Arial" charset="0"/>
                <a:ea typeface="ヒラギノ角ゴ Pro W3" charset="0"/>
                <a:cs typeface="ヒラギノ角ゴ Pro W3" charset="0"/>
              </a:rPr>
              <a:t>Second</a:t>
            </a:r>
            <a:r>
              <a:rPr lang="es-ES" sz="2400" i="1" dirty="0">
                <a:latin typeface="Arial" charset="0"/>
                <a:ea typeface="ヒラギノ角ゴ Pro W3" charset="0"/>
                <a:cs typeface="ヒラギノ角ゴ Pro W3" charset="0"/>
              </a:rPr>
              <a:t> </a:t>
            </a:r>
            <a:r>
              <a:rPr lang="es-ES" sz="2400" i="1" dirty="0" err="1">
                <a:latin typeface="Arial" charset="0"/>
                <a:ea typeface="ヒラギノ角ゴ Pro W3" charset="0"/>
                <a:cs typeface="ヒラギノ角ゴ Pro W3" charset="0"/>
              </a:rPr>
              <a:t>Language</a:t>
            </a:r>
            <a:r>
              <a:rPr lang="es-ES" sz="2400" i="1" dirty="0">
                <a:latin typeface="Arial" charset="0"/>
                <a:ea typeface="ヒラギノ角ゴ Pro W3" charset="0"/>
                <a:cs typeface="ヒラギノ角ゴ Pro W3" charset="0"/>
              </a:rPr>
              <a:t> </a:t>
            </a:r>
            <a:r>
              <a:rPr lang="es-ES" sz="2400" i="1" dirty="0" err="1">
                <a:latin typeface="Arial" charset="0"/>
                <a:ea typeface="ヒラギノ角ゴ Pro W3" charset="0"/>
                <a:cs typeface="ヒラギノ角ゴ Pro W3" charset="0"/>
              </a:rPr>
              <a:t>Acquisition</a:t>
            </a:r>
            <a:r>
              <a:rPr lang="es-ES" sz="2400" dirty="0">
                <a:latin typeface="Arial" charset="0"/>
                <a:ea typeface="ヒラギノ角ゴ Pro W3" charset="0"/>
                <a:cs typeface="ヒラギノ角ゴ Pro W3" charset="0"/>
              </a:rPr>
              <a:t>. Oxford: </a:t>
            </a:r>
            <a:r>
              <a:rPr lang="es-ES" sz="2400" dirty="0" err="1">
                <a:latin typeface="Arial" charset="0"/>
                <a:ea typeface="ヒラギノ角ゴ Pro W3" charset="0"/>
                <a:cs typeface="ヒラギノ角ゴ Pro W3" charset="0"/>
              </a:rPr>
              <a:t>Pergamon</a:t>
            </a:r>
            <a:r>
              <a:rPr lang="es-ES" sz="2400" dirty="0" smtClean="0">
                <a:latin typeface="Arial" charset="0"/>
                <a:ea typeface="ヒラギノ角ゴ Pro W3" charset="0"/>
                <a:cs typeface="ヒラギノ角ゴ Pro W3" charset="0"/>
              </a:rPr>
              <a:t>.</a:t>
            </a:r>
          </a:p>
          <a:p>
            <a:pPr marL="357188" indent="-357188" eaLnBrk="1" hangingPunct="1">
              <a:lnSpc>
                <a:spcPct val="90000"/>
              </a:lnSpc>
            </a:pPr>
            <a:endParaRPr lang="es-ES" sz="2400" dirty="0">
              <a:latin typeface="Arial" charset="0"/>
              <a:ea typeface="ヒラギノ角ゴ Pro W3" charset="0"/>
              <a:cs typeface="ヒラギノ角ゴ Pro W3" charset="0"/>
            </a:endParaRPr>
          </a:p>
          <a:p>
            <a:pPr marL="357188" indent="-357188" eaLnBrk="1" hangingPunct="1">
              <a:lnSpc>
                <a:spcPct val="90000"/>
              </a:lnSpc>
            </a:pPr>
            <a:r>
              <a:rPr lang="es-ES" sz="2400" b="1" dirty="0" err="1">
                <a:latin typeface="Arial" charset="0"/>
                <a:ea typeface="ヒラギノ角ゴ Pro W3" charset="0"/>
                <a:cs typeface="ヒラギノ角ゴ Pro W3" charset="0"/>
              </a:rPr>
              <a:t>Siguan</a:t>
            </a:r>
            <a:r>
              <a:rPr lang="es-ES" sz="2400" b="1" dirty="0">
                <a:latin typeface="Arial" charset="0"/>
                <a:ea typeface="ヒラギノ角ゴ Pro W3" charset="0"/>
                <a:cs typeface="ヒラギノ角ゴ Pro W3" charset="0"/>
              </a:rPr>
              <a:t>, M. y </a:t>
            </a:r>
            <a:r>
              <a:rPr lang="es-ES" sz="2400" b="1" dirty="0" err="1">
                <a:latin typeface="Arial" charset="0"/>
                <a:ea typeface="ヒラギノ角ゴ Pro W3" charset="0"/>
                <a:cs typeface="ヒラギノ角ゴ Pro W3" charset="0"/>
              </a:rPr>
              <a:t>Mackey</a:t>
            </a:r>
            <a:r>
              <a:rPr lang="es-ES" sz="2400" b="1" dirty="0">
                <a:latin typeface="Arial" charset="0"/>
                <a:ea typeface="ヒラギノ角ゴ Pro W3" charset="0"/>
                <a:cs typeface="ヒラギノ角ゴ Pro W3" charset="0"/>
              </a:rPr>
              <a:t>, W. F.</a:t>
            </a:r>
            <a:r>
              <a:rPr lang="es-ES" sz="2400" dirty="0">
                <a:latin typeface="Arial" charset="0"/>
                <a:ea typeface="ヒラギノ角ゴ Pro W3" charset="0"/>
                <a:cs typeface="ヒラギノ角ゴ Pro W3" charset="0"/>
              </a:rPr>
              <a:t>  </a:t>
            </a:r>
            <a:r>
              <a:rPr lang="es-ES" sz="2400" b="1" dirty="0">
                <a:latin typeface="Arial" charset="0"/>
                <a:ea typeface="ヒラギノ角ゴ Pro W3" charset="0"/>
                <a:cs typeface="ヒラギノ角ゴ Pro W3" charset="0"/>
              </a:rPr>
              <a:t>(1986)</a:t>
            </a:r>
            <a:r>
              <a:rPr lang="es-ES" sz="2400" dirty="0">
                <a:latin typeface="Arial" charset="0"/>
                <a:ea typeface="ヒラギノ角ゴ Pro W3" charset="0"/>
                <a:cs typeface="ヒラギノ角ゴ Pro W3" charset="0"/>
              </a:rPr>
              <a:t> </a:t>
            </a:r>
            <a:r>
              <a:rPr lang="es-ES" sz="2400" i="1" dirty="0">
                <a:latin typeface="Arial" charset="0"/>
                <a:ea typeface="ヒラギノ角ゴ Pro W3" charset="0"/>
                <a:cs typeface="ヒラギノ角ゴ Pro W3" charset="0"/>
              </a:rPr>
              <a:t>Educación y </a:t>
            </a:r>
            <a:r>
              <a:rPr lang="es-ES" sz="2400" i="1" dirty="0" err="1">
                <a:latin typeface="Arial" charset="0"/>
                <a:ea typeface="ヒラギノ角ゴ Pro W3" charset="0"/>
                <a:cs typeface="ヒラギノ角ゴ Pro W3" charset="0"/>
              </a:rPr>
              <a:t>Bilinguismo</a:t>
            </a:r>
            <a:r>
              <a:rPr lang="es-ES" sz="2400" i="1" dirty="0">
                <a:latin typeface="Arial" charset="0"/>
                <a:ea typeface="ヒラギノ角ゴ Pro W3" charset="0"/>
                <a:cs typeface="ヒラギノ角ゴ Pro W3" charset="0"/>
              </a:rPr>
              <a:t>.</a:t>
            </a:r>
            <a:r>
              <a:rPr lang="es-ES" sz="2400" dirty="0">
                <a:latin typeface="Arial" charset="0"/>
                <a:ea typeface="ヒラギノ角ゴ Pro W3" charset="0"/>
                <a:cs typeface="ヒラギノ角ゴ Pro W3" charset="0"/>
              </a:rPr>
              <a:t> Madrid: Santillana/Unesco</a:t>
            </a:r>
            <a:r>
              <a:rPr lang="es-ES" sz="2400" dirty="0" smtClean="0">
                <a:latin typeface="Arial" charset="0"/>
                <a:ea typeface="ヒラギノ角ゴ Pro W3" charset="0"/>
                <a:cs typeface="ヒラギノ角ゴ Pro W3" charset="0"/>
              </a:rPr>
              <a:t>.</a:t>
            </a:r>
          </a:p>
          <a:p>
            <a:pPr marL="357188" indent="-357188" eaLnBrk="1" hangingPunct="1">
              <a:lnSpc>
                <a:spcPct val="90000"/>
              </a:lnSpc>
            </a:pPr>
            <a:endParaRPr lang="es-ES" sz="2400" dirty="0">
              <a:latin typeface="Arial" charset="0"/>
              <a:ea typeface="ヒラギノ角ゴ Pro W3" charset="0"/>
              <a:cs typeface="ヒラギノ角ゴ Pro W3" charset="0"/>
            </a:endParaRPr>
          </a:p>
          <a:p>
            <a:pPr marL="357188" indent="-357188" eaLnBrk="1" hangingPunct="1">
              <a:lnSpc>
                <a:spcPct val="90000"/>
              </a:lnSpc>
            </a:pPr>
            <a:r>
              <a:rPr lang="es-ES" sz="2400" b="1" dirty="0" err="1">
                <a:latin typeface="Arial" charset="0"/>
                <a:ea typeface="ヒラギノ角ゴ Pro W3" charset="0"/>
                <a:cs typeface="ヒラギノ角ゴ Pro W3" charset="0"/>
              </a:rPr>
              <a:t>Weinreich</a:t>
            </a:r>
            <a:r>
              <a:rPr lang="es-ES" sz="2400" b="1" dirty="0">
                <a:latin typeface="Arial" charset="0"/>
                <a:ea typeface="ヒラギノ角ゴ Pro W3" charset="0"/>
                <a:cs typeface="ヒラギノ角ゴ Pro W3" charset="0"/>
              </a:rPr>
              <a:t>, U. (1952)</a:t>
            </a:r>
            <a:r>
              <a:rPr lang="es-ES" sz="2400" dirty="0">
                <a:latin typeface="Arial" charset="0"/>
                <a:ea typeface="ヒラギノ角ゴ Pro W3" charset="0"/>
                <a:cs typeface="ヒラギノ角ゴ Pro W3" charset="0"/>
              </a:rPr>
              <a:t> </a:t>
            </a:r>
            <a:r>
              <a:rPr lang="es-ES" sz="2400" i="1" dirty="0">
                <a:latin typeface="Arial" charset="0"/>
                <a:ea typeface="ヒラギノ角ゴ Pro W3" charset="0"/>
                <a:cs typeface="ヒラギノ角ゴ Pro W3" charset="0"/>
              </a:rPr>
              <a:t>Lenguas en contacto.</a:t>
            </a:r>
            <a:r>
              <a:rPr lang="es-ES" sz="2400" dirty="0">
                <a:latin typeface="Arial" charset="0"/>
                <a:ea typeface="ヒラギノ角ゴ Pro W3" charset="0"/>
                <a:cs typeface="ヒラギノ角ゴ Pro W3" charset="0"/>
              </a:rPr>
              <a:t> Caracas: Universidad Central de Venezuela, 1974. </a:t>
            </a:r>
          </a:p>
          <a:p>
            <a:pPr marL="357188" indent="-357188" eaLnBrk="1" hangingPunct="1">
              <a:lnSpc>
                <a:spcPct val="90000"/>
              </a:lnSpc>
            </a:pPr>
            <a:endParaRPr lang="es-ES" sz="2800" dirty="0">
              <a:latin typeface="Arial" charset="0"/>
              <a:ea typeface="ヒラギノ角ゴ Pro W3" charset="0"/>
              <a:cs typeface="ヒラギノ角ゴ Pro W3" charset="0"/>
            </a:endParaRP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7876540" y="5810159"/>
            <a:ext cx="1267460" cy="1011555"/>
          </a:xfrm>
          <a:prstGeom prst="rect">
            <a:avLst/>
          </a:prstGeom>
          <a:noFill/>
          <a:ln>
            <a:noFill/>
          </a:ln>
          <a:extLst/>
        </p:spPr>
      </p:pic>
    </p:spTree>
    <p:extLst>
      <p:ext uri="{BB962C8B-B14F-4D97-AF65-F5344CB8AC3E}">
        <p14:creationId xmlns:p14="http://schemas.microsoft.com/office/powerpoint/2010/main" val="2107899573"/>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solidFill>
            <a:srgbClr val="FF9FFB"/>
          </a:solidFill>
        </p:spPr>
        <p:txBody>
          <a:bodyPr/>
          <a:lstStyle/>
          <a:p>
            <a:pPr eaLnBrk="1" hangingPunct="1"/>
            <a:r>
              <a:rPr lang="es-ES" b="1">
                <a:latin typeface="Arial" charset="0"/>
                <a:ea typeface="ヒラギノ角ゴ Pro W3" charset="0"/>
                <a:cs typeface="ヒラギノ角ゴ Pro W3" charset="0"/>
              </a:rPr>
              <a:t>Some interesting links:</a:t>
            </a:r>
            <a:endParaRPr lang="es-ES">
              <a:latin typeface="Arial" charset="0"/>
              <a:ea typeface="ヒラギノ角ゴ Pro W3" charset="0"/>
              <a:cs typeface="ヒラギノ角ゴ Pro W3" charset="0"/>
            </a:endParaRPr>
          </a:p>
        </p:txBody>
      </p:sp>
      <p:sp>
        <p:nvSpPr>
          <p:cNvPr id="60419" name="Rectangle 3"/>
          <p:cNvSpPr>
            <a:spLocks noGrp="1" noChangeArrowheads="1"/>
          </p:cNvSpPr>
          <p:nvPr>
            <p:ph type="body" idx="1"/>
          </p:nvPr>
        </p:nvSpPr>
        <p:spPr>
          <a:xfrm>
            <a:off x="609600" y="2286000"/>
            <a:ext cx="7848600" cy="4191000"/>
          </a:xfrm>
          <a:solidFill>
            <a:srgbClr val="FDCBFF"/>
          </a:solidFill>
        </p:spPr>
        <p:txBody>
          <a:bodyPr/>
          <a:lstStyle/>
          <a:p>
            <a:pPr eaLnBrk="1" hangingPunct="1"/>
            <a:r>
              <a:rPr lang="es-ES" sz="3600" dirty="0">
                <a:latin typeface="Arial" charset="0"/>
                <a:ea typeface="ヒラギノ角ゴ Pro W3" charset="0"/>
                <a:cs typeface="ヒラギノ角ゴ Pro W3" charset="0"/>
                <a:hlinkClick r:id="rId3"/>
              </a:rPr>
              <a:t>http://www.onestopclil.com/</a:t>
            </a:r>
            <a:endParaRPr lang="es-ES" sz="3600" dirty="0">
              <a:latin typeface="Arial" charset="0"/>
              <a:ea typeface="ヒラギノ角ゴ Pro W3" charset="0"/>
              <a:cs typeface="ヒラギノ角ゴ Pro W3" charset="0"/>
            </a:endParaRPr>
          </a:p>
          <a:p>
            <a:pPr eaLnBrk="1" hangingPunct="1"/>
            <a:r>
              <a:rPr lang="es-ES" sz="3600" dirty="0">
                <a:latin typeface="Arial" charset="0"/>
                <a:ea typeface="ヒラギノ角ゴ Pro W3" charset="0"/>
                <a:cs typeface="ヒラギノ角ゴ Pro W3" charset="0"/>
                <a:hlinkClick r:id="rId4"/>
              </a:rPr>
              <a:t>http://www.teachingenglish.org.uk/</a:t>
            </a:r>
            <a:endParaRPr lang="es-ES" sz="3600" dirty="0">
              <a:latin typeface="Arial" charset="0"/>
              <a:ea typeface="ヒラギノ角ゴ Pro W3" charset="0"/>
              <a:cs typeface="ヒラギノ角ゴ Pro W3" charset="0"/>
            </a:endParaRPr>
          </a:p>
          <a:p>
            <a:pPr eaLnBrk="1" hangingPunct="1"/>
            <a:r>
              <a:rPr lang="es-ES" sz="3600" dirty="0">
                <a:latin typeface="Arial" charset="0"/>
                <a:ea typeface="ヒラギノ角ゴ Pro W3" charset="0"/>
                <a:cs typeface="ヒラギノ角ゴ Pro W3" charset="0"/>
                <a:hlinkClick r:id="rId5"/>
              </a:rPr>
              <a:t>http://robseville.blogspot.com/</a:t>
            </a:r>
            <a:endParaRPr lang="es-ES" sz="3600" dirty="0">
              <a:latin typeface="Arial" charset="0"/>
              <a:ea typeface="ヒラギノ角ゴ Pro W3" charset="0"/>
              <a:cs typeface="ヒラギノ角ゴ Pro W3" charset="0"/>
            </a:endParaRPr>
          </a:p>
          <a:p>
            <a:pPr eaLnBrk="1" hangingPunct="1"/>
            <a:r>
              <a:rPr lang="es-ES" sz="3600" dirty="0">
                <a:latin typeface="Arial" charset="0"/>
                <a:ea typeface="ヒラギノ角ゴ Pro W3" charset="0"/>
                <a:cs typeface="ヒラギノ角ゴ Pro W3" charset="0"/>
                <a:hlinkClick r:id="rId6"/>
              </a:rPr>
              <a:t>http://www.isabelperez.com/</a:t>
            </a:r>
            <a:endParaRPr lang="es-ES" sz="3600" dirty="0">
              <a:latin typeface="Arial" charset="0"/>
              <a:ea typeface="ヒラギノ角ゴ Pro W3" charset="0"/>
              <a:cs typeface="ヒラギノ角ゴ Pro W3" charset="0"/>
            </a:endParaRPr>
          </a:p>
          <a:p>
            <a:pPr eaLnBrk="1" hangingPunct="1"/>
            <a:r>
              <a:rPr lang="es-ES" sz="3600" dirty="0">
                <a:latin typeface="Arial" charset="0"/>
                <a:ea typeface="ヒラギノ角ゴ Pro W3" charset="0"/>
                <a:cs typeface="ヒラギノ角ゴ Pro W3" charset="0"/>
                <a:hlinkClick r:id="rId7"/>
              </a:rPr>
              <a:t>http://www.euroclic.net/</a:t>
            </a:r>
            <a:endParaRPr lang="es-ES" sz="3600" dirty="0">
              <a:latin typeface="Arial" charset="0"/>
              <a:ea typeface="ヒラギノ角ゴ Pro W3" charset="0"/>
              <a:cs typeface="ヒラギノ角ゴ Pro W3" charset="0"/>
            </a:endParaRPr>
          </a:p>
          <a:p>
            <a:pPr eaLnBrk="1" hangingPunct="1"/>
            <a:r>
              <a:rPr lang="es-ES" sz="3600" dirty="0" err="1">
                <a:latin typeface="Arial" charset="0"/>
                <a:ea typeface="ヒラギノ角ゴ Pro W3" charset="0"/>
                <a:cs typeface="ヒラギノ角ゴ Pro W3" charset="0"/>
              </a:rPr>
              <a:t>enchantedlearning.com</a:t>
            </a:r>
            <a:endParaRPr lang="es-ES" sz="3600" dirty="0">
              <a:latin typeface="Arial" charset="0"/>
              <a:ea typeface="ヒラギノ角ゴ Pro W3" charset="0"/>
              <a:cs typeface="ヒラギノ角ゴ Pro W3" charset="0"/>
            </a:endParaRPr>
          </a:p>
          <a:p>
            <a:pPr eaLnBrk="1" hangingPunct="1">
              <a:buFontTx/>
              <a:buNone/>
            </a:pPr>
            <a:endParaRPr lang="es-ES" sz="3600" dirty="0">
              <a:latin typeface="Arial" charset="0"/>
              <a:ea typeface="ヒラギノ角ゴ Pro W3" charset="0"/>
              <a:cs typeface="ヒラギノ角ゴ Pro W3" charset="0"/>
            </a:endParaRPr>
          </a:p>
        </p:txBody>
      </p:sp>
      <p:pic>
        <p:nvPicPr>
          <p:cNvPr id="4" name="Picture 3"/>
          <p:cNvPicPr/>
          <p:nvPr/>
        </p:nvPicPr>
        <p:blipFill>
          <a:blip r:embed="rId8">
            <a:extLst>
              <a:ext uri="{28A0092B-C50C-407E-A947-70E740481C1C}">
                <a14:useLocalDpi xmlns:a14="http://schemas.microsoft.com/office/drawing/2010/main" val="0"/>
              </a:ext>
            </a:extLst>
          </a:blip>
          <a:srcRect/>
          <a:stretch>
            <a:fillRect/>
          </a:stretch>
        </p:blipFill>
        <p:spPr bwMode="auto">
          <a:xfrm>
            <a:off x="7086600" y="5334000"/>
            <a:ext cx="1267460" cy="1011555"/>
          </a:xfrm>
          <a:prstGeom prst="rect">
            <a:avLst/>
          </a:prstGeom>
          <a:noFill/>
          <a:ln>
            <a:noFill/>
          </a:ln>
          <a:extLst/>
        </p:spPr>
      </p:pic>
    </p:spTree>
    <p:extLst>
      <p:ext uri="{BB962C8B-B14F-4D97-AF65-F5344CB8AC3E}">
        <p14:creationId xmlns:p14="http://schemas.microsoft.com/office/powerpoint/2010/main" val="39983661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60418"/>
                                        </p:tgtEl>
                                        <p:attrNameLst>
                                          <p:attrName>style.visibility</p:attrName>
                                        </p:attrNameLst>
                                      </p:cBhvr>
                                      <p:to>
                                        <p:strVal val="visible"/>
                                      </p:to>
                                    </p:set>
                                    <p:anim calcmode="lin" valueType="num">
                                      <p:cBhvr>
                                        <p:cTn id="7" dur="5000" fill="hold"/>
                                        <p:tgtEl>
                                          <p:spTgt spid="60418"/>
                                        </p:tgtEl>
                                        <p:attrNameLst>
                                          <p:attrName>ppt_w</p:attrName>
                                        </p:attrNameLst>
                                      </p:cBhvr>
                                      <p:tavLst>
                                        <p:tav tm="0" fmla="#ppt_w*sin(2.5*pi*$)">
                                          <p:val>
                                            <p:fltVal val="0"/>
                                          </p:val>
                                        </p:tav>
                                        <p:tav tm="100000">
                                          <p:val>
                                            <p:fltVal val="1"/>
                                          </p:val>
                                        </p:tav>
                                      </p:tavLst>
                                    </p:anim>
                                    <p:anim calcmode="lin" valueType="num">
                                      <p:cBhvr>
                                        <p:cTn id="8" dur="5000" fill="hold"/>
                                        <p:tgtEl>
                                          <p:spTgt spid="60418"/>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4" presetClass="entr" presetSubtype="0" accel="100000" fill="hold" grpId="0" nodeType="clickEffect">
                                  <p:stCondLst>
                                    <p:cond delay="0"/>
                                  </p:stCondLst>
                                  <p:childTnLst>
                                    <p:set>
                                      <p:cBhvr>
                                        <p:cTn id="12" dur="1" fill="hold">
                                          <p:stCondLst>
                                            <p:cond delay="0"/>
                                          </p:stCondLst>
                                        </p:cTn>
                                        <p:tgtEl>
                                          <p:spTgt spid="60419">
                                            <p:bg/>
                                          </p:spTgt>
                                        </p:tgtEl>
                                        <p:attrNameLst>
                                          <p:attrName>style.visibility</p:attrName>
                                        </p:attrNameLst>
                                      </p:cBhvr>
                                      <p:to>
                                        <p:strVal val="visible"/>
                                      </p:to>
                                    </p:set>
                                    <p:anim calcmode="lin" valueType="num">
                                      <p:cBhvr>
                                        <p:cTn id="13" dur="500" fill="hold"/>
                                        <p:tgtEl>
                                          <p:spTgt spid="60419">
                                            <p:bg/>
                                          </p:spTgt>
                                        </p:tgtEl>
                                        <p:attrNameLst>
                                          <p:attrName>ppt_w</p:attrName>
                                        </p:attrNameLst>
                                      </p:cBhvr>
                                      <p:tavLst>
                                        <p:tav tm="0">
                                          <p:val>
                                            <p:strVal val="#ppt_w*0.05"/>
                                          </p:val>
                                        </p:tav>
                                        <p:tav tm="100000">
                                          <p:val>
                                            <p:strVal val="#ppt_w"/>
                                          </p:val>
                                        </p:tav>
                                      </p:tavLst>
                                    </p:anim>
                                    <p:anim calcmode="lin" valueType="num">
                                      <p:cBhvr>
                                        <p:cTn id="14" dur="500" fill="hold"/>
                                        <p:tgtEl>
                                          <p:spTgt spid="60419">
                                            <p:bg/>
                                          </p:spTgt>
                                        </p:tgtEl>
                                        <p:attrNameLst>
                                          <p:attrName>ppt_h</p:attrName>
                                        </p:attrNameLst>
                                      </p:cBhvr>
                                      <p:tavLst>
                                        <p:tav tm="0">
                                          <p:val>
                                            <p:strVal val="#ppt_h"/>
                                          </p:val>
                                        </p:tav>
                                        <p:tav tm="100000">
                                          <p:val>
                                            <p:strVal val="#ppt_h"/>
                                          </p:val>
                                        </p:tav>
                                      </p:tavLst>
                                    </p:anim>
                                    <p:anim calcmode="lin" valueType="num">
                                      <p:cBhvr>
                                        <p:cTn id="15" dur="500" fill="hold"/>
                                        <p:tgtEl>
                                          <p:spTgt spid="60419">
                                            <p:bg/>
                                          </p:spTgt>
                                        </p:tgtEl>
                                        <p:attrNameLst>
                                          <p:attrName>ppt_x</p:attrName>
                                        </p:attrNameLst>
                                      </p:cBhvr>
                                      <p:tavLst>
                                        <p:tav tm="0">
                                          <p:val>
                                            <p:strVal val="#ppt_x-.2"/>
                                          </p:val>
                                        </p:tav>
                                        <p:tav tm="100000">
                                          <p:val>
                                            <p:strVal val="#ppt_x"/>
                                          </p:val>
                                        </p:tav>
                                      </p:tavLst>
                                    </p:anim>
                                    <p:anim calcmode="lin" valueType="num">
                                      <p:cBhvr>
                                        <p:cTn id="16" dur="500" fill="hold"/>
                                        <p:tgtEl>
                                          <p:spTgt spid="60419">
                                            <p:bg/>
                                          </p:spTgt>
                                        </p:tgtEl>
                                        <p:attrNameLst>
                                          <p:attrName>ppt_y</p:attrName>
                                        </p:attrNameLst>
                                      </p:cBhvr>
                                      <p:tavLst>
                                        <p:tav tm="0">
                                          <p:val>
                                            <p:strVal val="#ppt_y"/>
                                          </p:val>
                                        </p:tav>
                                        <p:tav tm="100000">
                                          <p:val>
                                            <p:strVal val="#ppt_y"/>
                                          </p:val>
                                        </p:tav>
                                      </p:tavLst>
                                    </p:anim>
                                    <p:animEffect transition="in" filter="fade">
                                      <p:cBhvr>
                                        <p:cTn id="17" dur="500"/>
                                        <p:tgtEl>
                                          <p:spTgt spid="60419">
                                            <p:bg/>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4" presetClass="entr" presetSubtype="0" accel="100000" fill="hold" grpId="0" nodeType="clickEffect">
                                  <p:stCondLst>
                                    <p:cond delay="0"/>
                                  </p:stCondLst>
                                  <p:childTnLst>
                                    <p:set>
                                      <p:cBhvr>
                                        <p:cTn id="21" dur="1" fill="hold">
                                          <p:stCondLst>
                                            <p:cond delay="0"/>
                                          </p:stCondLst>
                                        </p:cTn>
                                        <p:tgtEl>
                                          <p:spTgt spid="60419">
                                            <p:txEl>
                                              <p:pRg st="0" end="0"/>
                                            </p:txEl>
                                          </p:spTgt>
                                        </p:tgtEl>
                                        <p:attrNameLst>
                                          <p:attrName>style.visibility</p:attrName>
                                        </p:attrNameLst>
                                      </p:cBhvr>
                                      <p:to>
                                        <p:strVal val="visible"/>
                                      </p:to>
                                    </p:set>
                                    <p:anim calcmode="lin" valueType="num">
                                      <p:cBhvr>
                                        <p:cTn id="22" dur="500" fill="hold"/>
                                        <p:tgtEl>
                                          <p:spTgt spid="60419">
                                            <p:txEl>
                                              <p:pRg st="0" end="0"/>
                                            </p:txEl>
                                          </p:spTgt>
                                        </p:tgtEl>
                                        <p:attrNameLst>
                                          <p:attrName>ppt_w</p:attrName>
                                        </p:attrNameLst>
                                      </p:cBhvr>
                                      <p:tavLst>
                                        <p:tav tm="0">
                                          <p:val>
                                            <p:strVal val="#ppt_w*0.05"/>
                                          </p:val>
                                        </p:tav>
                                        <p:tav tm="100000">
                                          <p:val>
                                            <p:strVal val="#ppt_w"/>
                                          </p:val>
                                        </p:tav>
                                      </p:tavLst>
                                    </p:anim>
                                    <p:anim calcmode="lin" valueType="num">
                                      <p:cBhvr>
                                        <p:cTn id="23" dur="500" fill="hold"/>
                                        <p:tgtEl>
                                          <p:spTgt spid="60419">
                                            <p:txEl>
                                              <p:pRg st="0" end="0"/>
                                            </p:txEl>
                                          </p:spTgt>
                                        </p:tgtEl>
                                        <p:attrNameLst>
                                          <p:attrName>ppt_h</p:attrName>
                                        </p:attrNameLst>
                                      </p:cBhvr>
                                      <p:tavLst>
                                        <p:tav tm="0">
                                          <p:val>
                                            <p:strVal val="#ppt_h"/>
                                          </p:val>
                                        </p:tav>
                                        <p:tav tm="100000">
                                          <p:val>
                                            <p:strVal val="#ppt_h"/>
                                          </p:val>
                                        </p:tav>
                                      </p:tavLst>
                                    </p:anim>
                                    <p:anim calcmode="lin" valueType="num">
                                      <p:cBhvr>
                                        <p:cTn id="24" dur="500" fill="hold"/>
                                        <p:tgtEl>
                                          <p:spTgt spid="60419">
                                            <p:txEl>
                                              <p:pRg st="0" end="0"/>
                                            </p:txEl>
                                          </p:spTgt>
                                        </p:tgtEl>
                                        <p:attrNameLst>
                                          <p:attrName>ppt_x</p:attrName>
                                        </p:attrNameLst>
                                      </p:cBhvr>
                                      <p:tavLst>
                                        <p:tav tm="0">
                                          <p:val>
                                            <p:strVal val="#ppt_x-.2"/>
                                          </p:val>
                                        </p:tav>
                                        <p:tav tm="100000">
                                          <p:val>
                                            <p:strVal val="#ppt_x"/>
                                          </p:val>
                                        </p:tav>
                                      </p:tavLst>
                                    </p:anim>
                                    <p:anim calcmode="lin" valueType="num">
                                      <p:cBhvr>
                                        <p:cTn id="25" dur="500" fill="hold"/>
                                        <p:tgtEl>
                                          <p:spTgt spid="60419">
                                            <p:txEl>
                                              <p:pRg st="0" end="0"/>
                                            </p:txEl>
                                          </p:spTgt>
                                        </p:tgtEl>
                                        <p:attrNameLst>
                                          <p:attrName>ppt_y</p:attrName>
                                        </p:attrNameLst>
                                      </p:cBhvr>
                                      <p:tavLst>
                                        <p:tav tm="0">
                                          <p:val>
                                            <p:strVal val="#ppt_y"/>
                                          </p:val>
                                        </p:tav>
                                        <p:tav tm="100000">
                                          <p:val>
                                            <p:strVal val="#ppt_y"/>
                                          </p:val>
                                        </p:tav>
                                      </p:tavLst>
                                    </p:anim>
                                    <p:animEffect transition="in" filter="fade">
                                      <p:cBhvr>
                                        <p:cTn id="26" dur="500"/>
                                        <p:tgtEl>
                                          <p:spTgt spid="60419">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4" presetClass="entr" presetSubtype="0" accel="100000" fill="hold" grpId="0" nodeType="clickEffect">
                                  <p:stCondLst>
                                    <p:cond delay="0"/>
                                  </p:stCondLst>
                                  <p:childTnLst>
                                    <p:set>
                                      <p:cBhvr>
                                        <p:cTn id="30" dur="1" fill="hold">
                                          <p:stCondLst>
                                            <p:cond delay="0"/>
                                          </p:stCondLst>
                                        </p:cTn>
                                        <p:tgtEl>
                                          <p:spTgt spid="60419">
                                            <p:txEl>
                                              <p:pRg st="1" end="1"/>
                                            </p:txEl>
                                          </p:spTgt>
                                        </p:tgtEl>
                                        <p:attrNameLst>
                                          <p:attrName>style.visibility</p:attrName>
                                        </p:attrNameLst>
                                      </p:cBhvr>
                                      <p:to>
                                        <p:strVal val="visible"/>
                                      </p:to>
                                    </p:set>
                                    <p:anim calcmode="lin" valueType="num">
                                      <p:cBhvr>
                                        <p:cTn id="31" dur="500" fill="hold"/>
                                        <p:tgtEl>
                                          <p:spTgt spid="60419">
                                            <p:txEl>
                                              <p:pRg st="1" end="1"/>
                                            </p:txEl>
                                          </p:spTgt>
                                        </p:tgtEl>
                                        <p:attrNameLst>
                                          <p:attrName>ppt_w</p:attrName>
                                        </p:attrNameLst>
                                      </p:cBhvr>
                                      <p:tavLst>
                                        <p:tav tm="0">
                                          <p:val>
                                            <p:strVal val="#ppt_w*0.05"/>
                                          </p:val>
                                        </p:tav>
                                        <p:tav tm="100000">
                                          <p:val>
                                            <p:strVal val="#ppt_w"/>
                                          </p:val>
                                        </p:tav>
                                      </p:tavLst>
                                    </p:anim>
                                    <p:anim calcmode="lin" valueType="num">
                                      <p:cBhvr>
                                        <p:cTn id="32" dur="500" fill="hold"/>
                                        <p:tgtEl>
                                          <p:spTgt spid="60419">
                                            <p:txEl>
                                              <p:pRg st="1" end="1"/>
                                            </p:txEl>
                                          </p:spTgt>
                                        </p:tgtEl>
                                        <p:attrNameLst>
                                          <p:attrName>ppt_h</p:attrName>
                                        </p:attrNameLst>
                                      </p:cBhvr>
                                      <p:tavLst>
                                        <p:tav tm="0">
                                          <p:val>
                                            <p:strVal val="#ppt_h"/>
                                          </p:val>
                                        </p:tav>
                                        <p:tav tm="100000">
                                          <p:val>
                                            <p:strVal val="#ppt_h"/>
                                          </p:val>
                                        </p:tav>
                                      </p:tavLst>
                                    </p:anim>
                                    <p:anim calcmode="lin" valueType="num">
                                      <p:cBhvr>
                                        <p:cTn id="33" dur="500" fill="hold"/>
                                        <p:tgtEl>
                                          <p:spTgt spid="60419">
                                            <p:txEl>
                                              <p:pRg st="1" end="1"/>
                                            </p:txEl>
                                          </p:spTgt>
                                        </p:tgtEl>
                                        <p:attrNameLst>
                                          <p:attrName>ppt_x</p:attrName>
                                        </p:attrNameLst>
                                      </p:cBhvr>
                                      <p:tavLst>
                                        <p:tav tm="0">
                                          <p:val>
                                            <p:strVal val="#ppt_x-.2"/>
                                          </p:val>
                                        </p:tav>
                                        <p:tav tm="100000">
                                          <p:val>
                                            <p:strVal val="#ppt_x"/>
                                          </p:val>
                                        </p:tav>
                                      </p:tavLst>
                                    </p:anim>
                                    <p:anim calcmode="lin" valueType="num">
                                      <p:cBhvr>
                                        <p:cTn id="34" dur="500" fill="hold"/>
                                        <p:tgtEl>
                                          <p:spTgt spid="60419">
                                            <p:txEl>
                                              <p:pRg st="1" end="1"/>
                                            </p:txEl>
                                          </p:spTgt>
                                        </p:tgtEl>
                                        <p:attrNameLst>
                                          <p:attrName>ppt_y</p:attrName>
                                        </p:attrNameLst>
                                      </p:cBhvr>
                                      <p:tavLst>
                                        <p:tav tm="0">
                                          <p:val>
                                            <p:strVal val="#ppt_y"/>
                                          </p:val>
                                        </p:tav>
                                        <p:tav tm="100000">
                                          <p:val>
                                            <p:strVal val="#ppt_y"/>
                                          </p:val>
                                        </p:tav>
                                      </p:tavLst>
                                    </p:anim>
                                    <p:animEffect transition="in" filter="fade">
                                      <p:cBhvr>
                                        <p:cTn id="35" dur="500"/>
                                        <p:tgtEl>
                                          <p:spTgt spid="60419">
                                            <p:txEl>
                                              <p:pRg st="1" end="1"/>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4" presetClass="entr" presetSubtype="0" accel="100000" fill="hold" grpId="0" nodeType="clickEffect">
                                  <p:stCondLst>
                                    <p:cond delay="0"/>
                                  </p:stCondLst>
                                  <p:childTnLst>
                                    <p:set>
                                      <p:cBhvr>
                                        <p:cTn id="39" dur="1" fill="hold">
                                          <p:stCondLst>
                                            <p:cond delay="0"/>
                                          </p:stCondLst>
                                        </p:cTn>
                                        <p:tgtEl>
                                          <p:spTgt spid="60419">
                                            <p:txEl>
                                              <p:pRg st="2" end="2"/>
                                            </p:txEl>
                                          </p:spTgt>
                                        </p:tgtEl>
                                        <p:attrNameLst>
                                          <p:attrName>style.visibility</p:attrName>
                                        </p:attrNameLst>
                                      </p:cBhvr>
                                      <p:to>
                                        <p:strVal val="visible"/>
                                      </p:to>
                                    </p:set>
                                    <p:anim calcmode="lin" valueType="num">
                                      <p:cBhvr>
                                        <p:cTn id="40" dur="500" fill="hold"/>
                                        <p:tgtEl>
                                          <p:spTgt spid="60419">
                                            <p:txEl>
                                              <p:pRg st="2" end="2"/>
                                            </p:txEl>
                                          </p:spTgt>
                                        </p:tgtEl>
                                        <p:attrNameLst>
                                          <p:attrName>ppt_w</p:attrName>
                                        </p:attrNameLst>
                                      </p:cBhvr>
                                      <p:tavLst>
                                        <p:tav tm="0">
                                          <p:val>
                                            <p:strVal val="#ppt_w*0.05"/>
                                          </p:val>
                                        </p:tav>
                                        <p:tav tm="100000">
                                          <p:val>
                                            <p:strVal val="#ppt_w"/>
                                          </p:val>
                                        </p:tav>
                                      </p:tavLst>
                                    </p:anim>
                                    <p:anim calcmode="lin" valueType="num">
                                      <p:cBhvr>
                                        <p:cTn id="41" dur="500" fill="hold"/>
                                        <p:tgtEl>
                                          <p:spTgt spid="60419">
                                            <p:txEl>
                                              <p:pRg st="2" end="2"/>
                                            </p:txEl>
                                          </p:spTgt>
                                        </p:tgtEl>
                                        <p:attrNameLst>
                                          <p:attrName>ppt_h</p:attrName>
                                        </p:attrNameLst>
                                      </p:cBhvr>
                                      <p:tavLst>
                                        <p:tav tm="0">
                                          <p:val>
                                            <p:strVal val="#ppt_h"/>
                                          </p:val>
                                        </p:tav>
                                        <p:tav tm="100000">
                                          <p:val>
                                            <p:strVal val="#ppt_h"/>
                                          </p:val>
                                        </p:tav>
                                      </p:tavLst>
                                    </p:anim>
                                    <p:anim calcmode="lin" valueType="num">
                                      <p:cBhvr>
                                        <p:cTn id="42" dur="500" fill="hold"/>
                                        <p:tgtEl>
                                          <p:spTgt spid="60419">
                                            <p:txEl>
                                              <p:pRg st="2" end="2"/>
                                            </p:txEl>
                                          </p:spTgt>
                                        </p:tgtEl>
                                        <p:attrNameLst>
                                          <p:attrName>ppt_x</p:attrName>
                                        </p:attrNameLst>
                                      </p:cBhvr>
                                      <p:tavLst>
                                        <p:tav tm="0">
                                          <p:val>
                                            <p:strVal val="#ppt_x-.2"/>
                                          </p:val>
                                        </p:tav>
                                        <p:tav tm="100000">
                                          <p:val>
                                            <p:strVal val="#ppt_x"/>
                                          </p:val>
                                        </p:tav>
                                      </p:tavLst>
                                    </p:anim>
                                    <p:anim calcmode="lin" valueType="num">
                                      <p:cBhvr>
                                        <p:cTn id="43" dur="500" fill="hold"/>
                                        <p:tgtEl>
                                          <p:spTgt spid="60419">
                                            <p:txEl>
                                              <p:pRg st="2" end="2"/>
                                            </p:txEl>
                                          </p:spTgt>
                                        </p:tgtEl>
                                        <p:attrNameLst>
                                          <p:attrName>ppt_y</p:attrName>
                                        </p:attrNameLst>
                                      </p:cBhvr>
                                      <p:tavLst>
                                        <p:tav tm="0">
                                          <p:val>
                                            <p:strVal val="#ppt_y"/>
                                          </p:val>
                                        </p:tav>
                                        <p:tav tm="100000">
                                          <p:val>
                                            <p:strVal val="#ppt_y"/>
                                          </p:val>
                                        </p:tav>
                                      </p:tavLst>
                                    </p:anim>
                                    <p:animEffect transition="in" filter="fade">
                                      <p:cBhvr>
                                        <p:cTn id="44" dur="500"/>
                                        <p:tgtEl>
                                          <p:spTgt spid="60419">
                                            <p:txEl>
                                              <p:pRg st="2" end="2"/>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4" presetClass="entr" presetSubtype="0" accel="100000" fill="hold" grpId="0" nodeType="clickEffect">
                                  <p:stCondLst>
                                    <p:cond delay="0"/>
                                  </p:stCondLst>
                                  <p:childTnLst>
                                    <p:set>
                                      <p:cBhvr>
                                        <p:cTn id="48" dur="1" fill="hold">
                                          <p:stCondLst>
                                            <p:cond delay="0"/>
                                          </p:stCondLst>
                                        </p:cTn>
                                        <p:tgtEl>
                                          <p:spTgt spid="60419">
                                            <p:txEl>
                                              <p:pRg st="3" end="3"/>
                                            </p:txEl>
                                          </p:spTgt>
                                        </p:tgtEl>
                                        <p:attrNameLst>
                                          <p:attrName>style.visibility</p:attrName>
                                        </p:attrNameLst>
                                      </p:cBhvr>
                                      <p:to>
                                        <p:strVal val="visible"/>
                                      </p:to>
                                    </p:set>
                                    <p:anim calcmode="lin" valueType="num">
                                      <p:cBhvr>
                                        <p:cTn id="49" dur="500" fill="hold"/>
                                        <p:tgtEl>
                                          <p:spTgt spid="60419">
                                            <p:txEl>
                                              <p:pRg st="3" end="3"/>
                                            </p:txEl>
                                          </p:spTgt>
                                        </p:tgtEl>
                                        <p:attrNameLst>
                                          <p:attrName>ppt_w</p:attrName>
                                        </p:attrNameLst>
                                      </p:cBhvr>
                                      <p:tavLst>
                                        <p:tav tm="0">
                                          <p:val>
                                            <p:strVal val="#ppt_w*0.05"/>
                                          </p:val>
                                        </p:tav>
                                        <p:tav tm="100000">
                                          <p:val>
                                            <p:strVal val="#ppt_w"/>
                                          </p:val>
                                        </p:tav>
                                      </p:tavLst>
                                    </p:anim>
                                    <p:anim calcmode="lin" valueType="num">
                                      <p:cBhvr>
                                        <p:cTn id="50" dur="500" fill="hold"/>
                                        <p:tgtEl>
                                          <p:spTgt spid="60419">
                                            <p:txEl>
                                              <p:pRg st="3" end="3"/>
                                            </p:txEl>
                                          </p:spTgt>
                                        </p:tgtEl>
                                        <p:attrNameLst>
                                          <p:attrName>ppt_h</p:attrName>
                                        </p:attrNameLst>
                                      </p:cBhvr>
                                      <p:tavLst>
                                        <p:tav tm="0">
                                          <p:val>
                                            <p:strVal val="#ppt_h"/>
                                          </p:val>
                                        </p:tav>
                                        <p:tav tm="100000">
                                          <p:val>
                                            <p:strVal val="#ppt_h"/>
                                          </p:val>
                                        </p:tav>
                                      </p:tavLst>
                                    </p:anim>
                                    <p:anim calcmode="lin" valueType="num">
                                      <p:cBhvr>
                                        <p:cTn id="51" dur="500" fill="hold"/>
                                        <p:tgtEl>
                                          <p:spTgt spid="60419">
                                            <p:txEl>
                                              <p:pRg st="3" end="3"/>
                                            </p:txEl>
                                          </p:spTgt>
                                        </p:tgtEl>
                                        <p:attrNameLst>
                                          <p:attrName>ppt_x</p:attrName>
                                        </p:attrNameLst>
                                      </p:cBhvr>
                                      <p:tavLst>
                                        <p:tav tm="0">
                                          <p:val>
                                            <p:strVal val="#ppt_x-.2"/>
                                          </p:val>
                                        </p:tav>
                                        <p:tav tm="100000">
                                          <p:val>
                                            <p:strVal val="#ppt_x"/>
                                          </p:val>
                                        </p:tav>
                                      </p:tavLst>
                                    </p:anim>
                                    <p:anim calcmode="lin" valueType="num">
                                      <p:cBhvr>
                                        <p:cTn id="52" dur="500" fill="hold"/>
                                        <p:tgtEl>
                                          <p:spTgt spid="60419">
                                            <p:txEl>
                                              <p:pRg st="3" end="3"/>
                                            </p:txEl>
                                          </p:spTgt>
                                        </p:tgtEl>
                                        <p:attrNameLst>
                                          <p:attrName>ppt_y</p:attrName>
                                        </p:attrNameLst>
                                      </p:cBhvr>
                                      <p:tavLst>
                                        <p:tav tm="0">
                                          <p:val>
                                            <p:strVal val="#ppt_y"/>
                                          </p:val>
                                        </p:tav>
                                        <p:tav tm="100000">
                                          <p:val>
                                            <p:strVal val="#ppt_y"/>
                                          </p:val>
                                        </p:tav>
                                      </p:tavLst>
                                    </p:anim>
                                    <p:animEffect transition="in" filter="fade">
                                      <p:cBhvr>
                                        <p:cTn id="53" dur="500"/>
                                        <p:tgtEl>
                                          <p:spTgt spid="60419">
                                            <p:txEl>
                                              <p:pRg st="3" end="3"/>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4" presetClass="entr" presetSubtype="0" accel="100000" fill="hold" grpId="0" nodeType="clickEffect">
                                  <p:stCondLst>
                                    <p:cond delay="0"/>
                                  </p:stCondLst>
                                  <p:childTnLst>
                                    <p:set>
                                      <p:cBhvr>
                                        <p:cTn id="57" dur="1" fill="hold">
                                          <p:stCondLst>
                                            <p:cond delay="0"/>
                                          </p:stCondLst>
                                        </p:cTn>
                                        <p:tgtEl>
                                          <p:spTgt spid="60419">
                                            <p:txEl>
                                              <p:pRg st="4" end="4"/>
                                            </p:txEl>
                                          </p:spTgt>
                                        </p:tgtEl>
                                        <p:attrNameLst>
                                          <p:attrName>style.visibility</p:attrName>
                                        </p:attrNameLst>
                                      </p:cBhvr>
                                      <p:to>
                                        <p:strVal val="visible"/>
                                      </p:to>
                                    </p:set>
                                    <p:anim calcmode="lin" valueType="num">
                                      <p:cBhvr>
                                        <p:cTn id="58" dur="500" fill="hold"/>
                                        <p:tgtEl>
                                          <p:spTgt spid="60419">
                                            <p:txEl>
                                              <p:pRg st="4" end="4"/>
                                            </p:txEl>
                                          </p:spTgt>
                                        </p:tgtEl>
                                        <p:attrNameLst>
                                          <p:attrName>ppt_w</p:attrName>
                                        </p:attrNameLst>
                                      </p:cBhvr>
                                      <p:tavLst>
                                        <p:tav tm="0">
                                          <p:val>
                                            <p:strVal val="#ppt_w*0.05"/>
                                          </p:val>
                                        </p:tav>
                                        <p:tav tm="100000">
                                          <p:val>
                                            <p:strVal val="#ppt_w"/>
                                          </p:val>
                                        </p:tav>
                                      </p:tavLst>
                                    </p:anim>
                                    <p:anim calcmode="lin" valueType="num">
                                      <p:cBhvr>
                                        <p:cTn id="59" dur="500" fill="hold"/>
                                        <p:tgtEl>
                                          <p:spTgt spid="60419">
                                            <p:txEl>
                                              <p:pRg st="4" end="4"/>
                                            </p:txEl>
                                          </p:spTgt>
                                        </p:tgtEl>
                                        <p:attrNameLst>
                                          <p:attrName>ppt_h</p:attrName>
                                        </p:attrNameLst>
                                      </p:cBhvr>
                                      <p:tavLst>
                                        <p:tav tm="0">
                                          <p:val>
                                            <p:strVal val="#ppt_h"/>
                                          </p:val>
                                        </p:tav>
                                        <p:tav tm="100000">
                                          <p:val>
                                            <p:strVal val="#ppt_h"/>
                                          </p:val>
                                        </p:tav>
                                      </p:tavLst>
                                    </p:anim>
                                    <p:anim calcmode="lin" valueType="num">
                                      <p:cBhvr>
                                        <p:cTn id="60" dur="500" fill="hold"/>
                                        <p:tgtEl>
                                          <p:spTgt spid="60419">
                                            <p:txEl>
                                              <p:pRg st="4" end="4"/>
                                            </p:txEl>
                                          </p:spTgt>
                                        </p:tgtEl>
                                        <p:attrNameLst>
                                          <p:attrName>ppt_x</p:attrName>
                                        </p:attrNameLst>
                                      </p:cBhvr>
                                      <p:tavLst>
                                        <p:tav tm="0">
                                          <p:val>
                                            <p:strVal val="#ppt_x-.2"/>
                                          </p:val>
                                        </p:tav>
                                        <p:tav tm="100000">
                                          <p:val>
                                            <p:strVal val="#ppt_x"/>
                                          </p:val>
                                        </p:tav>
                                      </p:tavLst>
                                    </p:anim>
                                    <p:anim calcmode="lin" valueType="num">
                                      <p:cBhvr>
                                        <p:cTn id="61" dur="500" fill="hold"/>
                                        <p:tgtEl>
                                          <p:spTgt spid="60419">
                                            <p:txEl>
                                              <p:pRg st="4" end="4"/>
                                            </p:txEl>
                                          </p:spTgt>
                                        </p:tgtEl>
                                        <p:attrNameLst>
                                          <p:attrName>ppt_y</p:attrName>
                                        </p:attrNameLst>
                                      </p:cBhvr>
                                      <p:tavLst>
                                        <p:tav tm="0">
                                          <p:val>
                                            <p:strVal val="#ppt_y"/>
                                          </p:val>
                                        </p:tav>
                                        <p:tav tm="100000">
                                          <p:val>
                                            <p:strVal val="#ppt_y"/>
                                          </p:val>
                                        </p:tav>
                                      </p:tavLst>
                                    </p:anim>
                                    <p:animEffect transition="in" filter="fade">
                                      <p:cBhvr>
                                        <p:cTn id="62" dur="500"/>
                                        <p:tgtEl>
                                          <p:spTgt spid="60419">
                                            <p:txEl>
                                              <p:pRg st="4" end="4"/>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54" presetClass="entr" presetSubtype="0" accel="100000" fill="hold" grpId="0" nodeType="clickEffect">
                                  <p:stCondLst>
                                    <p:cond delay="0"/>
                                  </p:stCondLst>
                                  <p:childTnLst>
                                    <p:set>
                                      <p:cBhvr>
                                        <p:cTn id="66" dur="1" fill="hold">
                                          <p:stCondLst>
                                            <p:cond delay="0"/>
                                          </p:stCondLst>
                                        </p:cTn>
                                        <p:tgtEl>
                                          <p:spTgt spid="60419">
                                            <p:txEl>
                                              <p:pRg st="5" end="5"/>
                                            </p:txEl>
                                          </p:spTgt>
                                        </p:tgtEl>
                                        <p:attrNameLst>
                                          <p:attrName>style.visibility</p:attrName>
                                        </p:attrNameLst>
                                      </p:cBhvr>
                                      <p:to>
                                        <p:strVal val="visible"/>
                                      </p:to>
                                    </p:set>
                                    <p:anim calcmode="lin" valueType="num">
                                      <p:cBhvr>
                                        <p:cTn id="67" dur="500" fill="hold"/>
                                        <p:tgtEl>
                                          <p:spTgt spid="60419">
                                            <p:txEl>
                                              <p:pRg st="5" end="5"/>
                                            </p:txEl>
                                          </p:spTgt>
                                        </p:tgtEl>
                                        <p:attrNameLst>
                                          <p:attrName>ppt_w</p:attrName>
                                        </p:attrNameLst>
                                      </p:cBhvr>
                                      <p:tavLst>
                                        <p:tav tm="0">
                                          <p:val>
                                            <p:strVal val="#ppt_w*0.05"/>
                                          </p:val>
                                        </p:tav>
                                        <p:tav tm="100000">
                                          <p:val>
                                            <p:strVal val="#ppt_w"/>
                                          </p:val>
                                        </p:tav>
                                      </p:tavLst>
                                    </p:anim>
                                    <p:anim calcmode="lin" valueType="num">
                                      <p:cBhvr>
                                        <p:cTn id="68" dur="500" fill="hold"/>
                                        <p:tgtEl>
                                          <p:spTgt spid="60419">
                                            <p:txEl>
                                              <p:pRg st="5" end="5"/>
                                            </p:txEl>
                                          </p:spTgt>
                                        </p:tgtEl>
                                        <p:attrNameLst>
                                          <p:attrName>ppt_h</p:attrName>
                                        </p:attrNameLst>
                                      </p:cBhvr>
                                      <p:tavLst>
                                        <p:tav tm="0">
                                          <p:val>
                                            <p:strVal val="#ppt_h"/>
                                          </p:val>
                                        </p:tav>
                                        <p:tav tm="100000">
                                          <p:val>
                                            <p:strVal val="#ppt_h"/>
                                          </p:val>
                                        </p:tav>
                                      </p:tavLst>
                                    </p:anim>
                                    <p:anim calcmode="lin" valueType="num">
                                      <p:cBhvr>
                                        <p:cTn id="69" dur="500" fill="hold"/>
                                        <p:tgtEl>
                                          <p:spTgt spid="60419">
                                            <p:txEl>
                                              <p:pRg st="5" end="5"/>
                                            </p:txEl>
                                          </p:spTgt>
                                        </p:tgtEl>
                                        <p:attrNameLst>
                                          <p:attrName>ppt_x</p:attrName>
                                        </p:attrNameLst>
                                      </p:cBhvr>
                                      <p:tavLst>
                                        <p:tav tm="0">
                                          <p:val>
                                            <p:strVal val="#ppt_x-.2"/>
                                          </p:val>
                                        </p:tav>
                                        <p:tav tm="100000">
                                          <p:val>
                                            <p:strVal val="#ppt_x"/>
                                          </p:val>
                                        </p:tav>
                                      </p:tavLst>
                                    </p:anim>
                                    <p:anim calcmode="lin" valueType="num">
                                      <p:cBhvr>
                                        <p:cTn id="70" dur="500" fill="hold"/>
                                        <p:tgtEl>
                                          <p:spTgt spid="60419">
                                            <p:txEl>
                                              <p:pRg st="5" end="5"/>
                                            </p:txEl>
                                          </p:spTgt>
                                        </p:tgtEl>
                                        <p:attrNameLst>
                                          <p:attrName>ppt_y</p:attrName>
                                        </p:attrNameLst>
                                      </p:cBhvr>
                                      <p:tavLst>
                                        <p:tav tm="0">
                                          <p:val>
                                            <p:strVal val="#ppt_y"/>
                                          </p:val>
                                        </p:tav>
                                        <p:tav tm="100000">
                                          <p:val>
                                            <p:strVal val="#ppt_y"/>
                                          </p:val>
                                        </p:tav>
                                      </p:tavLst>
                                    </p:anim>
                                    <p:animEffect transition="in" filter="fade">
                                      <p:cBhvr>
                                        <p:cTn id="71" dur="500"/>
                                        <p:tgtEl>
                                          <p:spTgt spid="604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animBg="1"/>
      <p:bldP spid="60419" grpId="0"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3|1.5|1.6|1.4|1.5|1.6"/>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HARD DRIVE:Applications:Microsoft Office 2004:Templates:Presentations:Designs:Full Moon</Template>
  <TotalTime>8298</TotalTime>
  <Words>3077</Words>
  <Application>Microsoft Macintosh PowerPoint</Application>
  <PresentationFormat>On-screen Show (4:3)</PresentationFormat>
  <Paragraphs>727</Paragraphs>
  <Slides>96</Slides>
  <Notes>51</Notes>
  <HiddenSlides>0</HiddenSlides>
  <MMClips>1</MMClips>
  <ScaleCrop>false</ScaleCrop>
  <HeadingPairs>
    <vt:vector size="6" baseType="variant">
      <vt:variant>
        <vt:lpstr>Theme</vt:lpstr>
      </vt:variant>
      <vt:variant>
        <vt:i4>2</vt:i4>
      </vt:variant>
      <vt:variant>
        <vt:lpstr>Embedded OLE Servers</vt:lpstr>
      </vt:variant>
      <vt:variant>
        <vt:i4>3</vt:i4>
      </vt:variant>
      <vt:variant>
        <vt:lpstr>Slide Titles</vt:lpstr>
      </vt:variant>
      <vt:variant>
        <vt:i4>96</vt:i4>
      </vt:variant>
    </vt:vector>
  </HeadingPairs>
  <TitlesOfParts>
    <vt:vector size="101" baseType="lpstr">
      <vt:lpstr>Blank Presentation</vt:lpstr>
      <vt:lpstr>Full Moon</vt:lpstr>
      <vt:lpstr>Microsoft Organization Chart</vt:lpstr>
      <vt:lpstr>Document</vt:lpstr>
      <vt:lpstr>Chart</vt:lpstr>
      <vt:lpstr>PowerPoint Presentation</vt:lpstr>
      <vt:lpstr>PowerPoint Presentation</vt:lpstr>
      <vt:lpstr>El efecto en el mundo….?</vt:lpstr>
      <vt:lpstr>Raising International Standards through Sistema UNO:</vt:lpstr>
      <vt:lpstr>CAMBIOS EN EDUCACIÓN</vt:lpstr>
      <vt:lpstr>      UNO    Cambiando cómo los maestros enseñan</vt:lpstr>
      <vt:lpstr>WHAT IS SISTEMA UNO?</vt:lpstr>
      <vt:lpstr> UNO es ECLÉCTICO y GLOBAL!</vt:lpstr>
      <vt:lpstr>PowerPoint Presentation</vt:lpstr>
      <vt:lpstr>Mitos sobre el bilingüismo</vt:lpstr>
      <vt:lpstr>¿Qué saben de la educación mundial?</vt:lpstr>
      <vt:lpstr>GLOBALIZATION </vt:lpstr>
      <vt:lpstr>PowerPoint Presentation</vt:lpstr>
      <vt:lpstr>Common European Framework (CEF) es…..</vt:lpstr>
      <vt:lpstr>Common European           Framework Reference</vt:lpstr>
      <vt:lpstr>PowerPoint Presentation</vt:lpstr>
      <vt:lpstr>PowerPoint Presentation</vt:lpstr>
      <vt:lpstr>Componentes de CLIL</vt:lpstr>
      <vt:lpstr>Otros nombres antes de CLIL </vt:lpstr>
      <vt:lpstr>PowerPoint Presentation</vt:lpstr>
      <vt:lpstr>Stephen KrashenKrashen: Kr</vt:lpstr>
      <vt:lpstr>¿CÓMO APLICAMOS CLIL A UNO?</vt:lpstr>
      <vt:lpstr>PowerPoint Presentation</vt:lpstr>
      <vt:lpstr>   Éxito con su programa bilingüe y académico…                  con UNO…..un sistema INTEGRAL.</vt:lpstr>
      <vt:lpstr>PowerPoint Presentation</vt:lpstr>
      <vt:lpstr>PISA</vt:lpstr>
      <vt:lpstr>PowerPoint Presentation</vt:lpstr>
      <vt:lpstr>PENSAMIENTO CRÍTICO</vt:lpstr>
      <vt:lpstr>PowerPoint Presentation</vt:lpstr>
      <vt:lpstr>¡De qué es capaz      nuestro cerebro….!  </vt:lpstr>
      <vt:lpstr>¿Se están moviendo?</vt:lpstr>
      <vt:lpstr>Tal vez.</vt:lpstr>
      <vt:lpstr>                      ¿Las lineas rojas….?</vt:lpstr>
      <vt:lpstr>PowerPoint Presentation</vt:lpstr>
      <vt:lpstr>                      Mirar el + en el centro. ¿Qué pasa?</vt:lpstr>
      <vt:lpstr>1, Mira los 4 puntos en el centro del dibujo por 40 segundos. 2. Después cierra tus ojos 1 segundo…y mira una pared… 3. Cierra tus ojos otra vez.  ¿Qué ves?</vt:lpstr>
      <vt:lpstr>¿Qué conclusiones tienen sobre el ejercicio?  ¿Cómo piensan que esto afecta el aprendizaje en los niños?      ¿Cómo afectaría en la       enseñanza?</vt:lpstr>
      <vt:lpstr>4. COMPETENCIAS</vt:lpstr>
      <vt:lpstr>DEFINICIÓN DE LA COMPETENCIA </vt:lpstr>
      <vt:lpstr>NUEVE COMPETENCIAS BÁSICAS</vt:lpstr>
      <vt:lpstr> Competencia Emocional DESCRIPCIÓN </vt:lpstr>
      <vt:lpstr> La Niñez….. </vt:lpstr>
      <vt:lpstr>How do we learn?</vt:lpstr>
      <vt:lpstr>¿Cómo aprendemos mejor?</vt:lpstr>
      <vt:lpstr>         ¿Qué es Aprendizaje Cooperativo? </vt:lpstr>
      <vt:lpstr> ESTUDIOS acerca del CEREBRO</vt:lpstr>
      <vt:lpstr>ESTUDIOS </vt:lpstr>
      <vt:lpstr>EXAMPLE: UNO K-2</vt:lpstr>
      <vt:lpstr>UNO 4th Grade, 1st bimester </vt:lpstr>
      <vt:lpstr>DR. HOWARD GARDNER</vt:lpstr>
      <vt:lpstr>  Inteligencias Múltiples  de Gardner </vt:lpstr>
      <vt:lpstr> WHAT IS INTELLIGENCE?</vt:lpstr>
      <vt:lpstr>  DURING THE PROCESS OF LEARNING:</vt:lpstr>
      <vt:lpstr>How can we guide students to high level thinking?</vt:lpstr>
      <vt:lpstr>PowerPoint Presentation</vt:lpstr>
      <vt:lpstr>PowerPoint Presentation</vt:lpstr>
      <vt:lpstr>PowerPoint Presentation</vt:lpstr>
      <vt:lpstr>1. The First Characteristic:     Positive Expectations</vt:lpstr>
      <vt:lpstr>From a six year old…..</vt:lpstr>
      <vt:lpstr>2. The Second Characteristic:                            Classroom Management</vt:lpstr>
      <vt:lpstr>CLASSROOM MANAGEMENT  </vt:lpstr>
      <vt:lpstr>CLASSROOM MANAGEMENT  </vt:lpstr>
      <vt:lpstr>What is the #1 classroom problem?</vt:lpstr>
      <vt:lpstr>3. The Third Characteristic:                  Lesson Mastery (Dominio)</vt:lpstr>
      <vt:lpstr>What is mastery?</vt:lpstr>
      <vt:lpstr>Mastery in English</vt:lpstr>
      <vt:lpstr> UNO Grade 6: “Adaptations”</vt:lpstr>
      <vt:lpstr>        GO BEYOND THE BOOK!     Teachers need to:</vt:lpstr>
      <vt:lpstr>HERE COMES THE VONCE!</vt:lpstr>
      <vt:lpstr>SCIENCE TOPIC:  Adaptation </vt:lpstr>
      <vt:lpstr> UNO Grade 6: “Adaptations”</vt:lpstr>
      <vt:lpstr>PowerPoint Presentation</vt:lpstr>
      <vt:lpstr>PowerPoint Presentation</vt:lpstr>
      <vt:lpstr>PowerPoint Presentation</vt:lpstr>
      <vt:lpstr>PowerPoint Presentation</vt:lpstr>
      <vt:lpstr> ¿QUÉ ES LA MOTIVACIÓN?</vt:lpstr>
      <vt:lpstr>PowerPoint Presentation</vt:lpstr>
      <vt:lpstr>ADMINISTRADORES /COORDINADORES….</vt:lpstr>
      <vt:lpstr>OUR DESTINATION….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UNO    Cambiando cómo los maestros enseñan</vt:lpstr>
      <vt:lpstr>Gracias…Thank you!</vt:lpstr>
      <vt:lpstr>Bibliography </vt:lpstr>
      <vt:lpstr>Referencias</vt:lpstr>
      <vt:lpstr>Some interesting links:</vt:lpstr>
    </vt:vector>
  </TitlesOfParts>
  <Company>Elaine Gallagher, Ph.D.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BE AN  EFFECTIVE TEACHER</dc:title>
  <dc:creator>Elaine Gallagher, Ph.D.</dc:creator>
  <cp:lastModifiedBy>Alicia  Castro Loustalot</cp:lastModifiedBy>
  <cp:revision>395</cp:revision>
  <dcterms:created xsi:type="dcterms:W3CDTF">2009-10-12T14:51:15Z</dcterms:created>
  <dcterms:modified xsi:type="dcterms:W3CDTF">2011-08-08T18:03:23Z</dcterms:modified>
</cp:coreProperties>
</file>